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2AA64-3FF1-4D1B-B36B-244021BEC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D9880-4282-4449-8E6B-15DE82D12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87BF9-2FFA-4C9A-9903-A3E57C3CC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A87E2-D56E-4006-9788-6AE060FF7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27E5A-EBAF-4F12-BF3E-60D17E93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BEA0F6-1C52-43A1-A005-71B8F3616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0C7F4-C213-4DF9-A3A8-A4C56AD3A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E0A9B-6FCB-4483-8996-E35348FC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8AB7C-98D4-4A2F-B855-476829732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B052C-D782-4576-A3FE-35BCF86AD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42289-4C68-43B8-9F11-3944BACA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5005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脑出血护理查房最新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脑出血护理查房实践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脑出血护理人才培养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脑出血是指非外伤性脑实质内出血，占全部脑卒中的20%-30%。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根据出血部位可分为基底节出血、脑叶出血、脑干出血等。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高血压、动脉粥样硬化、脑血管畸形、颅内动脉瘤破裂等。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脑出血后，血肿压迫脑组织，导致颅内压升高，引起脑水肿、脑疝等。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425" r="184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头痛、呕吐、偏瘫、失语、意识障碍等。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CT或MRI检查可确诊，可观察到脑实质内高密度影。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密切监测患者的生命体征，如血压、心率、呼吸等，以及意识状态和肢体功能情况。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保持患者呼吸道通畅，协助患者进行日常的洗漱、进食、排泄等生活护理。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根据患者的具体情况，进行适当的康复训练，如肢体被动运动、语言训练等。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通过神经电生理技术，实时监测患者的神经功能状态，为护理提供更为精准的依据。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神经电生理监测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利用机器人技术，协助完成一些重复性较强、劳动强度较大的护理工作，如翻身、按摩等。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针对脑出血患者的心理特点，采取相应的心理护理措施，如心理疏导、音乐疗法等。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新型护理技术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护理前后对比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通过对比患者护理前后的病情状况、生活质量等方面的指标，评估护理效果。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通过问卷调查等方式，了解患者对护理工作的满意度，以及患者对护理效果的自我评价。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专业评估量表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使用专业的评估量表，对患者的认知功能、肢体功能、语言能力等方面进行评估，以量化指标反映护理效果。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脑出血护理查房实践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https://d.book118.com/566145005121010045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2024-09-14T06:12:56.514</cp:lastPrinted>
  <dcterms:created xsi:type="dcterms:W3CDTF">2024-09-13T22:12:56Z</dcterms:created>
  <dcterms:modified xsi:type="dcterms:W3CDTF">2024-09-13T22:12:58Z</dcterms:modified>
</cp:coreProperties>
</file>