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FF584-D331-44D0-8FD5-74EB4EDE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F5B13-203A-4CC2-9902-6A2FB603D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A52F3-9BC6-4BA5-84D3-3D5CD5C62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28F61-0BEA-4A45-8038-FFD349506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7CF52-F1B6-4909-80FE-AA298FA95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D24672-DA59-4A23-A179-7FFE54DD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1BBC4-3C73-4B42-9542-F8C44AF99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0E033-FF1F-4D73-AB15-9A9EAE2F9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D9AF7-0904-405E-8BF0-4BA2DA92E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2D49A-DB35-435E-AB83-6FCEFDD0E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75581-EA93-4F99-8B9C-4E0461F11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503324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《房地产信托》课件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房地产信托的运作模式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房地产信托的监管与法规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房地产信托是一种金融工具，通过将房地产资产的所有权和经营权分离，实现资产的保值增值。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房地产信托是指委托人将其持有的房地产委托给受托人，由受托人以自己的名义对房地产进行管理和运用的金融工具。受托人通常是专业的信托公司或投资机构，负责实现房地产的保值增值。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房地产信托的定义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房地产信托起源于英国，随着经济的发展和金融市场的完善，逐渐在全球范围内得到广泛应用。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信托起源于英国的衡平法，最初是为了规避法律限制和保护个人财产而设立的。随着经济的发展和金融市场的完善，房地产信托逐渐发展成为一种重要的金融工具，广泛应用于投资、融资、风险管理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房地产信托的起源和发展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房地产信托通过将房地产资产的所有权和经营权分离，实现了资产的独立管理和专业化运作。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房地产信托中，委托人将房地产资产的所有权转移给受托人，但保留了收益权和处分权。受托人则以自己的名义对房地产进行管理和运作，实现资产的保值增值。这种分离实现了资产的独立管理和专业化运作，有助于提高房地产的收益和降低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房地产信托的基本原理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房地产信托的运作模式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REITs是一种集合投资工具，通过集合投资者的资金购买、经营和管理房地产。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REITs具有流动性强、风险分散、收益稳定等特点。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REITs通过公开或私募的方式筹集资金，投资于房地产市场，通过租金收入获取收益，并将收益分配给投资者。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根据投资范围和策略的不同，REITs可分为权益型、抵押型和混合型等类型。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房地产投资信托基金（REITs）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贷款型房地产信托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贷款型房地产信托是指信托公司通过向投资者筹集资金，向房地产开发商或个人提供贷款，以获取利息收入。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贷款型房地产信托风险较低，收益稳定，但受限于贷款规模和利率等因素。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信托公司通过发行信托计划或与银行合作的方式筹集资金，向房地产开发商或个人提供短期或中长期贷款，收取利息作为收益。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根据贷款期限和利率的不同，贷款型房地产信托可分为固定利率和浮动利率等类型。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股权型房地产信托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股权型房地产信托风险较高，但收益也较高，具有较大的发展空间。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信托公司通过发行信托计划或与投资者合作的方式筹集资金，直接投资于房地产项目或企业，参与项目管理并获取股权收益。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根据投资对象和策略的不同，股权型房地产信托可分为房地产开发、商业地产和酒店等类型。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股权型房地产信托是指信托公司通过向投资者筹集资金，直接投资于房地产项目或房地产企业，以获取股权收益。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其他类型的房地产信托包括混合型、夹层融资型等特殊类型的房地产信托。这些类型的房地产信托通常结合了多种投资策略和工具，以满足特定的投资需求和风险偏好。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541" b="1654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其他类型的房地产信托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房地产信托的风险与防范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房地产信托投资涉及市场、政策、项目本身等多方面因素，投资者需关注市场动态，了解政策走向，对项目进行全面评估，以降低投资风险。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投资者应将资金分散投资于不同地区、不同类型的房地产项目，以降低单一项目风险对整体投资的影响。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投资者应建立完善的风险管理制度，定期对投资项目进行风险评估，及时发现并处理潜在风险。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融资成本的高低直接影响到项目的盈利能力和风险水平，应合理控制融资成本，避免因高成本融资导致项目亏损。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债务结构的合理性对融资风险至关重要，应合理安排债务期限、利率等要素，避免债务到期集中、利率波动等风险。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房地产信托融资渠道多样，包括银行贷款、债券发行、股权融资等，但每种渠道都有其特定的风险，需谨慎选择。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https://d.book118.com/566145033241010044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2024-09-13T14:05:31.993</cp:lastPrinted>
  <dcterms:created xsi:type="dcterms:W3CDTF">2024-09-13T06:05:32Z</dcterms:created>
  <dcterms:modified xsi:type="dcterms:W3CDTF">2024-09-13T06:05:34Z</dcterms:modified>
</cp:coreProperties>
</file>