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7560005" cy="10692003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572B8-C907-443F-8AD1-7087B9B04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FAD0D-E719-4CB1-987F-035BCFAAB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9B92A-552F-4BC0-8E5D-CB74AE32C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1DD7D-239C-4CDD-BDBA-BEEC7636D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A50A28-B79D-4E26-8531-1109DAF0C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91D1AA-99F6-4752-A129-C41ED1B73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DCFD5F-6C5A-4D52-B838-DFE175903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C6F3F-C3DF-4734-B273-A5B22F625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9FA6C-3787-450F-8DD5-D29731A10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A21D0-B1D3-4622-BD60-87A08D3CF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28A68-5C2F-4560-A0F6-D679A163C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5014215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6290005" cy="9422003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https://d.book118.com/566150142150010055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2024-09-23T06:33:21.190</cp:lastPrinted>
  <dcterms:created xsi:type="dcterms:W3CDTF">2024-09-22T22:33:21Z</dcterms:created>
  <dcterms:modified xsi:type="dcterms:W3CDTF">2024-09-22T22:33:22Z</dcterms:modified>
</cp:coreProperties>
</file>