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E2D85-D59E-4EC6-A2D8-52AE8BE92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4156-33C6-4310-9D15-01AAD6D0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0A843-F0DB-4D69-9EAE-9D58CD9E7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8F08C-50FF-4968-B259-7E288A651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41CF1-D671-4F90-94E8-996DE3E7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43A37-08BD-4A05-A5CA-E70AF226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297A7-00D7-4DCB-9DFA-1544F0E5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C3F06-2021-41B5-9099-3D2F1069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ECDE0-437E-42C9-AAB9-44069262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9C4DE-2ED7-48CC-9AFB-A7C97CFAF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1922F-F90D-4D31-9EE3-E4CB99C1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5103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电力系统远动技术概述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远动技术基本概念与原理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电力系统远动技术应用领域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远动技术关键设备及功能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远动技术在电力系统中的优势与挑战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远动技术实施策略及案例分析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未来发展趋势及创新方向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667" r="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远动技术是指对广阔地区的生产过程进行监视和控制的系统技术，它是应用通信技术和计算机技术实现远程监测与控制的一门技术。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在电力系统中，远动技术的主要作用是实现调度自动化，提高电力系统的运行水平和经济效益。通过远动技术，调度人员可以实时掌握电力系统的运行状态，对故障进行及时处理，保证电力系统的安全稳定运行。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远动技术定义及作用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远动系统主要由远动终端（RTU）、通信信道和调度主站三部分组成。其中，RTU负责采集现场数据并执行调度命令，通信信道负责数据的传输，调度主站则负责数据的接收、处理及命令的下发。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系统的结构可分为集中式、分布式和网络式三种。集中式结构将所有功能集中于一个中心节点，分布式结构将功能分散到各个节点，而网络式结构则通过通信网络将各个节点连接起来，实现数据的共享和交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远动系统组成与结构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RTU通过模拟量输入/输出（AI/AO）和数字量输入/输出（DI/DO）模块采集现场数据，并进行必要的预处理和转换，以满足远动传输的要求。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经过处理的数据通过通信信道进行传输。通信信道可采用专线、电话线、光纤、微波等多种方式，确保数据的可靠传输。在传输过程中，还需对数据进行加密和校验，以保证数据的安全性和完整性。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调度主站处理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主站接收到RTU发送的数据后，进行解码、校验和处理。处理后的数据以图形、表格等形式展示给调度人员，供其进行分析和决策。同时，调度主站还可根据需要对RTU下发控制命令，实现对电力系统的远程操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远动技术工作原理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电力系统远动技术应用领域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通过远动技术，调度中心可以实时获取电力系统的运行数据，并进行监视和分析，确保系统安全稳定运行。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实时数据采集与监视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调度员可以通过远动技术对远方厂站进行遥控、遥调操作，实现电力系统的远程控制和优化运行。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通过远动技术，调度中心可以实现对发电机组的远程控制和调节，确保电力系统的频率和电压稳定。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自动发电控制（AGC）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调度自动化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通过远动技术，变电站可以实现设备的远程监视和控制，提高设备运行的安全性和可靠性。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设备监视与控制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无人值守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远动技术可以帮助变电站实现故障诊断和定位，缩短故障处理时间，提高供电可靠性。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基于远动技术的变电站自动化系统可以实现变电站的无人值守，降低人力成本。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变电站自动化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通过远动技术，配电网可以实现馈线的远程监视和控制，提高供电可靠性和电能质量。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馈线自动化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远动技术可以帮助配电网实现故障的定位和隔离，减少停电范围和时间。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故障定位与隔离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基于远动技术的配电网自动化系统可以实现负荷的远程管理和优化，提高电力系统的运行效率。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随着新能源的大规模接入，远动技术在新能源并网、功率预测等方面发挥着重要作用。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新能源接入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远动技术可以帮助微电网实现自治运行和并网运行的管理和优化，提高微电网的运行效率和可靠性。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微电网管理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00" r="2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基于远动技术的电力市场交易系统可以实现电能的远程计量、结算和交易，促进电力市场的健康发展。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电力市场交易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其他应用领域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远动技术关键设备及功能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38" r="119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RTU具备与主站或其他设备通信的能力，实现数据的上传和下载，以及接收和执行主站的遥控、遥调命令。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RTU能够实时采集电力系统的模拟量和状态量，并进行必要的转换和处理，以供后续使用。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根据主站或本地控制策略，RTU可以对被控对象实施控制或调节操作，如开关的合闸、分闸等。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RTU（远程终端单元）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主站系统能够接收并处理来自RTU的数据，包括数据的解析、存储和展示等。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监控功能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主站系统提供电力系统的实时监控功能，包括系统运行状态、设备状态、电量参数等的监视和报警。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控制与决策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根据电力系统的运行情况和用户需求，主站系统可以制定并执行相应的控制策略，如负荷控制、电压控制等。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主站系统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通信网络负责在RTU和主站之间建立可靠的数据传输通道，确保数据的实时、准确传输。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由于不同设备可能采用不同的通信协议，通信网络需要具备协议转换功能，以实现不同协议之间的互操作性。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通信网络还应提供网络管理功能，包括设备的配置、故障诊断、性能优化等，以确保网络的稳定运行。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https://d.book118.com/566151032224010043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2024-09-11T23:06:19.083</cp:lastPrinted>
  <dcterms:created xsi:type="dcterms:W3CDTF">2024-09-11T15:06:19Z</dcterms:created>
  <dcterms:modified xsi:type="dcterms:W3CDTF">2024-09-11T15:06:21Z</dcterms:modified>
</cp:coreProperties>
</file>