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C2F16-115C-4681-9C91-A1B9B3A2D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39234-4FE4-4C40-AB6E-7EFF9BC7E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EAAD5-CB44-462D-90FA-7099D9A70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08BB83-D41B-440F-9F59-63BBC2686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D8F9AF-7736-4BA4-8176-2D58E60CC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018685-58FC-40C8-9DF2-87A2AED57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5F92D3-FEB5-44F9-A16C-7EBA8008C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230B43-AA24-4493-9342-37D319D02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FDB49A-08CB-478E-906C-7E9453EA0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B1A32-61B1-44D3-A24C-E8AB07EF9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7F208-7500-4E1A-87CD-7645E5F40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15201105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中医诊断学问诊中的脏腑辨证与体温测量结果的关系探究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中医诊断学问诊基础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体温测量结果与脏腑辨证关系探讨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实验研究及数据分析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探讨中医脏腑辨证与体温测量结果的关系，有助于深化对中医诊断学的理解，提高临床诊断水平。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中医诊断学是中医学的重要组成部分，脏腑辨证是其中的核心内容之一。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体温测量是现代医学常用的诊断手段之一，与中医脏腑辨证存在一定的联系。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国外对中医诊断学的研究相对较少，但近年来随着中医药在国际上的逐渐普及，相关研究也在逐步增加。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目前已有部分学者对中医脏腑辨证与体温关系进行了初步探讨，但研究深度和广度有待进一步拓展。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随着科技的进步和中医现代化的发展，中医诊断学与现代医学的结合将更加紧密，脏腑辨证与体温测量等现代诊断手段的关系将得到更深入的研究。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研究内容与方法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本研究旨在通过收集临床病例资料，分析中医脏腑辨证与体温测量结果之间的关系，探讨其内在规律和机制。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采用文献研究、临床观察和数据分析相结合的方法，对收集到的病例资料进行整理和分析，运用统计学方法探讨中医脏腑辨证与体温测量结果之间的相关性。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中医诊断学问诊基础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中医诊断学概述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中医诊断学具有独特的理论体系和诊断方法，强调整体观念和辨证论治，注重个体差异和疾病的动态变化。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中医诊断学是中医学的重要组成部分，旨在通过望、闻、问、切四诊合参的方法，探究疾病的本质和病机，为治疗提供依据。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问诊在中医诊断中的地位和作用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问诊是中医四诊之一，通过询问患者或陪诊者，了解疾病的发生、发展、治疗经过、现在症状及其他与疾病有关的情况，以判断病情。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问诊在中医诊断中具有重要地位，是获取病情资料的主要途径，也是分析病情、辨证论治的依据。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通过问诊可以了解患者的自觉症状、既往病史、家族病史、生活饮食习惯等信息，为中医诊断提供全面、详细的病情资料。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脏腑辨证的基本理论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脏腑辨证是中医辨证体系中的重要内容，以脏腑的生理功能异常和病理变化作为辨证的主要依据。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根据脏腑的生理功能及病理变化，将疾病分为不同的证型，如肝火上炎、肾阴虚损等。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脏腑辨证注重脏腑之间的内在联系和整体平衡，通过调整脏腑功能以达到治疗疾病的目的。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体温测量结果与脏腑辨证关系探讨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体温测量方法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常用体温测量方法包括口腔测温、腋下测温、直肠测温和耳温测量等。不同测量方法具有不同的优缺点，需根据具体情况选择。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正常体温范围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正常人体温在一定范围内波动，一般口腔温度在36.3-37.2℃之间，腋下温度在36-37℃之间，直肠温度在36.5-37.7℃之间。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体温测量方法及正常范围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发热时脏腑辨证表现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发热是体温升高的表现，中医认为与外感邪气或内伤有关。发热时脏腑辨证可表现为肺热、胃热、肝热等，具体症状包括咳嗽、口渴、烦躁等。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体温过低时脏腑辨证表现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体温过低可能与阳气不足或寒邪侵袭有关。脏腑辨证可表现为脾胃虚寒、肾阳虚等，具体症状包括畏寒、四肢不温、腹泻等。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脏腑辨证在体温异常时的表现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906" r="25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体温异常与脏腑功能失调的关系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中医认为，体温异常与脏腑功能失调密切相关。脏腑功能失调可导致气血运行不畅，从而影响体温调节机制，导致体温异常。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脏腑辨证在体温异常治疗中的应用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根据中医理论，针对不同脏腑辨证表现采取相应的治疗方法，如清热解毒、温阳散寒等，以恢复脏腑功能平衡，进而改善体温异常症状。同时，结合现代医学手段进行综合治疗，提高疗效。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体温异常与脏腑辨证的关联性分析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https://d.book118.com/566152011053010045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2024-09-14T00:58:45.405</cp:lastPrinted>
  <dcterms:created xsi:type="dcterms:W3CDTF">2024-09-13T16:58:45Z</dcterms:created>
  <dcterms:modified xsi:type="dcterms:W3CDTF">2024-09-13T16:58:47Z</dcterms:modified>
</cp:coreProperties>
</file>