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10" Type="http://schemas.openxmlformats.org/officeDocument/2006/relationships/image" Target="../media/image7.png" /><Relationship Id="rId11" Type="http://schemas.openxmlformats.org/officeDocument/2006/relationships/tags" Target="../tags/tag24.xml" /><Relationship Id="rId12" Type="http://schemas.openxmlformats.org/officeDocument/2006/relationships/tags" Target="../tags/tag25.xml" /><Relationship Id="rId13" Type="http://schemas.openxmlformats.org/officeDocument/2006/relationships/tags" Target="../tags/tag26.xml" /><Relationship Id="rId14" Type="http://schemas.openxmlformats.org/officeDocument/2006/relationships/tags" Target="../tags/tag27.xml" /><Relationship Id="rId15" Type="http://schemas.openxmlformats.org/officeDocument/2006/relationships/tags" Target="../tags/tag28.xml" /><Relationship Id="rId16" Type="http://schemas.openxmlformats.org/officeDocument/2006/relationships/tags" Target="../tags/tag29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image" Target="../media/image5.png" /><Relationship Id="rId4" Type="http://schemas.openxmlformats.org/officeDocument/2006/relationships/tags" Target="../tags/tag20.xml" /><Relationship Id="rId5" Type="http://schemas.openxmlformats.org/officeDocument/2006/relationships/image" Target="../media/image2.png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image" Target="../media/image6.png" /><Relationship Id="rId9" Type="http://schemas.openxmlformats.org/officeDocument/2006/relationships/tags" Target="../tags/tag2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image" Target="../media/image1.png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tags" Target="../tags/tag51.xml" /><Relationship Id="rId8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tags" Target="../tags/tag61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3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4.xml" /><Relationship Id="rId3" Type="http://schemas.openxmlformats.org/officeDocument/2006/relationships/image" Target="../media/image1.png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image" Target="../media/image8.png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image" Target="../media/image9.png" /><Relationship Id="rId6" Type="http://schemas.openxmlformats.org/officeDocument/2006/relationships/tags" Target="../tags/tag86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7.xml" /><Relationship Id="rId2" Type="http://schemas.openxmlformats.org/officeDocument/2006/relationships/image" Target="../media/image9.png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image" Target="../media/image9.png" /><Relationship Id="rId9" Type="http://schemas.openxmlformats.org/officeDocument/2006/relationships/tags" Target="../tags/tag101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0.png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0.png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8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10" Type="http://schemas.openxmlformats.org/officeDocument/2006/relationships/tags" Target="../tags/tag13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image" Target="../media/image10.png" /><Relationship Id="rId6" Type="http://schemas.openxmlformats.org/officeDocument/2006/relationships/tags" Target="../tags/tag132.xml" /><Relationship Id="rId7" Type="http://schemas.openxmlformats.org/officeDocument/2006/relationships/image" Target="../media/image8.png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B603B-B1A6-4097-892E-C71B4A3A6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1B4C5-4A98-49AA-B283-0E8A84AA8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E0BF2-A481-4556-BB10-D4A09A69D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D8719-98EF-4273-8ABA-8CC0FFF2B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0F97DB-16D2-4BF8-8BB3-64814EBBB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3623A6-FA85-4D12-B746-1B5C6583D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8DDDF1-037A-49C2-9643-FF5B3E967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9B1BE-918D-4FC3-9B16-DA769CF51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2C32A-8D10-4E38-974E-282B4CBD3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EC1CA-73C1-4997-900F-7C30AE1B9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DB151-14FF-42A3-B13E-DBC2BF6C5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1593234" y="4418"/>
            <a:ext cx="3657600" cy="6858055"/>
          </a:xfrm>
          <a:prstGeom prst="rect">
            <a:avLst/>
          </a:prstGeom>
          <a:solidFill>
            <a:srgbClr val="F7E1B8"/>
          </a:solidFill>
          <a:ln>
            <a:noFill/>
          </a:ln>
          <a:effectLst>
            <a:outerShdw blurRad="254000" sx="102000" sy="102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图片 3" descr="图片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789" y="0"/>
            <a:ext cx="3666490" cy="6866890"/>
          </a:xfrm>
          <a:prstGeom prst="rect">
            <a:avLst/>
          </a:prstGeom>
        </p:spPr>
      </p:pic>
      <p:pic>
        <p:nvPicPr>
          <p:cNvPr id="7" name="Picture 4" descr="#活动##元素##素材##电商节日素材#...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4502357" y="783262"/>
            <a:ext cx="1477704" cy="543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#活动##元素##素材##电商节日素材#...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531067" y="5576242"/>
            <a:ext cx="1477704" cy="543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矩形 10"/>
          <p:cNvSpPr/>
          <p:nvPr>
            <p:custDataLst>
              <p:tags r:id="rId7"/>
            </p:custDataLst>
          </p:nvPr>
        </p:nvSpPr>
        <p:spPr>
          <a:xfrm>
            <a:off x="1841837" y="273050"/>
            <a:ext cx="3160395" cy="6320790"/>
          </a:xfrm>
          <a:prstGeom prst="rect">
            <a:avLst/>
          </a:prstGeom>
          <a:noFill/>
          <a:ln w="38100"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图片 11" descr="f76a2a8f00faecc1133c9dea9f7793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4993005" y="1004570"/>
            <a:ext cx="7817485" cy="58534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0"/>
            </p:custDataLst>
          </p:nvPr>
        </p:nvSpPr>
        <p:spPr>
          <a:xfrm>
            <a:off x="3023235" y="503555"/>
            <a:ext cx="1721485" cy="5846445"/>
          </a:xfrm>
        </p:spPr>
        <p:txBody>
          <a:bodyPr vert="eaVert" lIns="101600" tIns="38100" rIns="25400" bIns="38100" anchor="ctr" anchorCtr="0">
            <a:normAutofit/>
          </a:bodyPr>
          <a:lstStyle>
            <a:lvl1pPr algn="l">
              <a:lnSpc>
                <a:spcPct val="130000"/>
              </a:lnSpc>
              <a:defRPr sz="8000" b="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1"/>
            </p:custDataLst>
          </p:nvPr>
        </p:nvSpPr>
        <p:spPr>
          <a:xfrm>
            <a:off x="2138680" y="581025"/>
            <a:ext cx="821055" cy="5487035"/>
          </a:xfrm>
        </p:spPr>
        <p:txBody>
          <a:bodyPr vert="eaVert" lIns="101600" tIns="38100" rIns="76200" bIns="38100" anchor="t" anchorCtr="0">
            <a:normAutofit/>
          </a:bodyPr>
          <a:lstStyle>
            <a:lvl1pPr marL="0" indent="0" algn="l" eaLnBrk="1" fontAlgn="auto" latinLnBrk="0" hangingPunct="1">
              <a:lnSpc>
                <a:spcPct val="130000"/>
              </a:lnSpc>
              <a:buNone/>
              <a:defRPr sz="180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图片 2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0994890" y="5794585"/>
            <a:ext cx="1197110" cy="1110496"/>
          </a:xfrm>
          <a:custGeom>
            <a:gdLst>
              <a:gd name="connsiteX0" fmla="*/ 0 w 3281725"/>
              <a:gd name="connsiteY0" fmla="*/ 0 h 3044283"/>
              <a:gd name="connsiteX1" fmla="*/ 3281725 w 3281725"/>
              <a:gd name="connsiteY1" fmla="*/ 0 h 3044283"/>
              <a:gd name="connsiteX2" fmla="*/ 3281725 w 3281725"/>
              <a:gd name="connsiteY2" fmla="*/ 3044283 h 3044283"/>
              <a:gd name="connsiteX3" fmla="*/ 0 w 3281725"/>
              <a:gd name="connsiteY3" fmla="*/ 3044283 h 30442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725" h="3044283">
                <a:moveTo>
                  <a:pt x="0" y="0"/>
                </a:moveTo>
                <a:lnTo>
                  <a:pt x="3281725" y="0"/>
                </a:lnTo>
                <a:lnTo>
                  <a:pt x="3281725" y="3044283"/>
                </a:lnTo>
                <a:lnTo>
                  <a:pt x="0" y="3044283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>
            <p:custDataLst>
              <p:tags r:id="rId1"/>
            </p:custDataLst>
          </p:nvPr>
        </p:nvSpPr>
        <p:spPr>
          <a:xfrm>
            <a:off x="-98" y="0"/>
            <a:ext cx="12192098" cy="57147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0" y="6295274"/>
            <a:ext cx="12192098" cy="56272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Picture 4" descr="#活动##元素##素材##电商节日素材#...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7403465" y="1497965"/>
            <a:ext cx="1630680" cy="60007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#活动##元素##素材##电商节日素材#...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3024077" y="5021887"/>
            <a:ext cx="1477704" cy="543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矩形 9"/>
          <p:cNvSpPr/>
          <p:nvPr>
            <p:custDataLst>
              <p:tags r:id="rId7"/>
            </p:custDataLst>
          </p:nvPr>
        </p:nvSpPr>
        <p:spPr>
          <a:xfrm>
            <a:off x="4063983" y="1020356"/>
            <a:ext cx="4064033" cy="4826039"/>
          </a:xfrm>
          <a:prstGeom prst="rect">
            <a:avLst/>
          </a:prstGeom>
          <a:solidFill>
            <a:srgbClr val="F7E1B8"/>
          </a:solidFill>
          <a:ln>
            <a:noFill/>
          </a:ln>
          <a:effectLst>
            <a:outerShdw blurRad="254000" sx="102000" sy="102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rot="16200000">
            <a:off x="3682981" y="1392609"/>
            <a:ext cx="4826039" cy="4064033"/>
          </a:xfrm>
          <a:prstGeom prst="rect">
            <a:avLst/>
          </a:prstGeom>
        </p:spPr>
      </p:pic>
      <p:pic>
        <p:nvPicPr>
          <p:cNvPr id="15" name="图片 14" descr="f76a2a8f00faecc1133c9dea9f779311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249285" y="3126105"/>
            <a:ext cx="4220210" cy="316039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2" name="矩形 11"/>
          <p:cNvSpPr/>
          <p:nvPr>
            <p:custDataLst>
              <p:tags r:id="rId15"/>
            </p:custDataLst>
          </p:nvPr>
        </p:nvSpPr>
        <p:spPr>
          <a:xfrm>
            <a:off x="4254485" y="1206482"/>
            <a:ext cx="3683029" cy="4445036"/>
          </a:xfrm>
          <a:prstGeom prst="rect">
            <a:avLst/>
          </a:prstGeom>
          <a:noFill/>
          <a:ln w="38100"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95000"/>
                  <a:lumOff val="5000"/>
                </a:prstClr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6138547" y="1429901"/>
            <a:ext cx="1448434" cy="4135270"/>
          </a:xfrm>
        </p:spPr>
        <p:txBody>
          <a:bodyPr vert="eaVert" lIns="101600" tIns="38100" rIns="76200" bIns="38100" anchor="b">
            <a:normAutofit/>
          </a:bodyPr>
          <a:lstStyle>
            <a:lvl1pPr marL="0" indent="0" algn="l" eaLnBrk="1" fontAlgn="auto" latinLnBrk="0" hangingPunct="1">
              <a:buNone/>
              <a:defRPr kumimoji="0" lang="zh-CN" altLang="en-US" sz="28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0994890" y="5794585"/>
            <a:ext cx="1197110" cy="1110496"/>
          </a:xfrm>
          <a:custGeom>
            <a:gdLst>
              <a:gd name="connsiteX0" fmla="*/ 0 w 3281725"/>
              <a:gd name="connsiteY0" fmla="*/ 0 h 3044283"/>
              <a:gd name="connsiteX1" fmla="*/ 3281725 w 3281725"/>
              <a:gd name="connsiteY1" fmla="*/ 0 h 3044283"/>
              <a:gd name="connsiteX2" fmla="*/ 3281725 w 3281725"/>
              <a:gd name="connsiteY2" fmla="*/ 3044283 h 3044283"/>
              <a:gd name="connsiteX3" fmla="*/ 0 w 3281725"/>
              <a:gd name="connsiteY3" fmla="*/ 3044283 h 30442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725" h="3044283">
                <a:moveTo>
                  <a:pt x="0" y="0"/>
                </a:moveTo>
                <a:lnTo>
                  <a:pt x="3281725" y="0"/>
                </a:lnTo>
                <a:lnTo>
                  <a:pt x="3281725" y="3044283"/>
                </a:lnTo>
                <a:lnTo>
                  <a:pt x="0" y="3044283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0994890" y="5794585"/>
            <a:ext cx="1197110" cy="1110496"/>
          </a:xfrm>
          <a:custGeom>
            <a:gdLst>
              <a:gd name="connsiteX0" fmla="*/ 0 w 3281725"/>
              <a:gd name="connsiteY0" fmla="*/ 0 h 3044283"/>
              <a:gd name="connsiteX1" fmla="*/ 3281725 w 3281725"/>
              <a:gd name="connsiteY1" fmla="*/ 0 h 3044283"/>
              <a:gd name="connsiteX2" fmla="*/ 3281725 w 3281725"/>
              <a:gd name="connsiteY2" fmla="*/ 3044283 h 3044283"/>
              <a:gd name="connsiteX3" fmla="*/ 0 w 3281725"/>
              <a:gd name="connsiteY3" fmla="*/ 3044283 h 30442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725" h="3044283">
                <a:moveTo>
                  <a:pt x="0" y="0"/>
                </a:moveTo>
                <a:lnTo>
                  <a:pt x="3281725" y="0"/>
                </a:lnTo>
                <a:lnTo>
                  <a:pt x="3281725" y="3044283"/>
                </a:lnTo>
                <a:lnTo>
                  <a:pt x="0" y="3044283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380954" y="380976"/>
            <a:ext cx="11415600" cy="6096049"/>
          </a:xfrm>
          <a:prstGeom prst="rect">
            <a:avLst/>
          </a:prstGeom>
          <a:solidFill>
            <a:srgbClr val="F7E1B8"/>
          </a:solidFill>
          <a:ln>
            <a:noFill/>
          </a:ln>
          <a:effectLst>
            <a:outerShdw blurRad="254000" sx="102000" sy="102000" algn="ctr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5400000">
            <a:off x="3035588" y="-2286358"/>
            <a:ext cx="6108125" cy="1144279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0994890" y="5794585"/>
            <a:ext cx="1197110" cy="1110496"/>
          </a:xfrm>
          <a:custGeom>
            <a:gdLst>
              <a:gd name="connsiteX0" fmla="*/ 0 w 3281725"/>
              <a:gd name="connsiteY0" fmla="*/ 0 h 3044283"/>
              <a:gd name="connsiteX1" fmla="*/ 3281725 w 3281725"/>
              <a:gd name="connsiteY1" fmla="*/ 0 h 3044283"/>
              <a:gd name="connsiteX2" fmla="*/ 3281725 w 3281725"/>
              <a:gd name="connsiteY2" fmla="*/ 3044283 h 3044283"/>
              <a:gd name="connsiteX3" fmla="*/ 0 w 3281725"/>
              <a:gd name="connsiteY3" fmla="*/ 3044283 h 30442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725" h="3044283">
                <a:moveTo>
                  <a:pt x="0" y="0"/>
                </a:moveTo>
                <a:lnTo>
                  <a:pt x="3281725" y="0"/>
                </a:lnTo>
                <a:lnTo>
                  <a:pt x="3281725" y="3044283"/>
                </a:lnTo>
                <a:lnTo>
                  <a:pt x="0" y="3044283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0994890" y="5794585"/>
            <a:ext cx="1197110" cy="1110496"/>
          </a:xfrm>
          <a:custGeom>
            <a:gdLst>
              <a:gd name="connsiteX0" fmla="*/ 0 w 3281725"/>
              <a:gd name="connsiteY0" fmla="*/ 0 h 3044283"/>
              <a:gd name="connsiteX1" fmla="*/ 3281725 w 3281725"/>
              <a:gd name="connsiteY1" fmla="*/ 0 h 3044283"/>
              <a:gd name="connsiteX2" fmla="*/ 3281725 w 3281725"/>
              <a:gd name="connsiteY2" fmla="*/ 3044283 h 3044283"/>
              <a:gd name="connsiteX3" fmla="*/ 0 w 3281725"/>
              <a:gd name="connsiteY3" fmla="*/ 3044283 h 30442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725" h="3044283">
                <a:moveTo>
                  <a:pt x="0" y="0"/>
                </a:moveTo>
                <a:lnTo>
                  <a:pt x="3281725" y="0"/>
                </a:lnTo>
                <a:lnTo>
                  <a:pt x="3281725" y="3044283"/>
                </a:lnTo>
                <a:lnTo>
                  <a:pt x="0" y="3044283"/>
                </a:lnTo>
                <a:close/>
              </a:path>
            </a:pathLst>
          </a:cu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3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4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0994890" y="5794585"/>
            <a:ext cx="1197110" cy="1110496"/>
          </a:xfrm>
          <a:custGeom>
            <a:gdLst>
              <a:gd name="connsiteX0" fmla="*/ 0 w 3281725"/>
              <a:gd name="connsiteY0" fmla="*/ 0 h 3044283"/>
              <a:gd name="connsiteX1" fmla="*/ 3281725 w 3281725"/>
              <a:gd name="connsiteY1" fmla="*/ 0 h 3044283"/>
              <a:gd name="connsiteX2" fmla="*/ 3281725 w 3281725"/>
              <a:gd name="connsiteY2" fmla="*/ 3044283 h 3044283"/>
              <a:gd name="connsiteX3" fmla="*/ 0 w 3281725"/>
              <a:gd name="connsiteY3" fmla="*/ 3044283 h 30442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725" h="3044283">
                <a:moveTo>
                  <a:pt x="0" y="0"/>
                </a:moveTo>
                <a:lnTo>
                  <a:pt x="3281725" y="0"/>
                </a:lnTo>
                <a:lnTo>
                  <a:pt x="3281725" y="3044283"/>
                </a:lnTo>
                <a:lnTo>
                  <a:pt x="0" y="3044283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1"/>
            </p:custDataLst>
          </p:nvPr>
        </p:nvSpPr>
        <p:spPr>
          <a:xfrm>
            <a:off x="586" y="571477"/>
            <a:ext cx="12192098" cy="571504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1523964" y="1650987"/>
            <a:ext cx="9144073" cy="3556028"/>
          </a:xfrm>
          <a:prstGeom prst="rect">
            <a:avLst/>
          </a:prstGeom>
          <a:solidFill>
            <a:srgbClr val="F7E1B8"/>
          </a:solidFill>
          <a:ln>
            <a:noFill/>
          </a:ln>
          <a:effectLst>
            <a:outerShdw blurRad="254000" sx="102000" sy="1020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200000">
            <a:off x="4317984" y="-1143036"/>
            <a:ext cx="3556031" cy="9144073"/>
          </a:xfrm>
          <a:prstGeom prst="rect">
            <a:avLst/>
          </a:prstGeom>
        </p:spPr>
      </p:pic>
      <p:sp>
        <p:nvSpPr>
          <p:cNvPr id="9" name="矩形 8"/>
          <p:cNvSpPr/>
          <p:nvPr>
            <p:custDataLst>
              <p:tags r:id="rId5"/>
            </p:custDataLst>
          </p:nvPr>
        </p:nvSpPr>
        <p:spPr>
          <a:xfrm>
            <a:off x="1777966" y="1905623"/>
            <a:ext cx="8636069" cy="3048024"/>
          </a:xfrm>
          <a:prstGeom prst="rect">
            <a:avLst/>
          </a:prstGeom>
          <a:noFill/>
          <a:ln w="38100">
            <a:solidFill>
              <a:schemeClr val="tx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95000"/>
                  <a:lumOff val="5000"/>
                </a:prstClr>
              </a:solidFill>
              <a:effectLst/>
              <a:uLnTx/>
              <a:uFillTx/>
              <a:latin typeface="隶书" panose="02010509060101010101" pitchFamily="49" charset="-122"/>
              <a:ea typeface="隶书" panose="02010509060101010101" pitchFamily="49" charset="-122"/>
              <a:cs typeface="+mn-cs"/>
            </a:endParaRPr>
          </a:p>
        </p:txBody>
      </p:sp>
      <p:pic>
        <p:nvPicPr>
          <p:cNvPr id="10" name="图片 9" descr="d357f2282e3542ae224a59a47730d8c71b9b66b68c92-ORQq8Z_fw658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145985" y="847500"/>
            <a:ext cx="1531620" cy="15316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190751" y="2498407"/>
            <a:ext cx="7810500" cy="1861185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None/>
              <a:defRPr kumimoji="0" lang="zh-CN" altLang="en-US" sz="11500" b="0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汉仪尚巍手书W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6" name="图片 5" descr="f76a2a8f00faecc1133c9dea9f779311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982835" y="5203863"/>
            <a:ext cx="2209165" cy="165413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pic>
        <p:nvPicPr>
          <p:cNvPr id="9" name="图片 8" descr="f76a2a8f00faecc1133c9dea9f7793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982835" y="5203863"/>
            <a:ext cx="2209165" cy="165413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2163600"/>
            <a:ext cx="9626600" cy="3445200"/>
          </a:xfrm>
        </p:spPr>
        <p:txBody>
          <a:bodyPr>
            <a:normAutofit/>
          </a:bodyPr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2pPr>
            <a:lvl3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3pPr>
            <a:lvl4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4pPr>
            <a:lvl5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>
            <a:normAutofit/>
          </a:bodyPr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2pPr>
            <a:lvl3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3pPr>
            <a:lvl4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4pPr>
            <a:lvl5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>
            <a:normAutofit/>
          </a:bodyPr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2pPr>
            <a:lvl3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3pPr>
            <a:lvl4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4pPr>
            <a:lvl5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pic>
        <p:nvPicPr>
          <p:cNvPr id="12" name="图片 11" descr="f76a2a8f00faecc1133c9dea9f77931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9982835" y="5203863"/>
            <a:ext cx="2209165" cy="165413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898830" y="5658394"/>
            <a:ext cx="1293170" cy="1199606"/>
          </a:xfrm>
          <a:custGeom>
            <a:gdLst>
              <a:gd name="connsiteX0" fmla="*/ 0 w 3281725"/>
              <a:gd name="connsiteY0" fmla="*/ 0 h 3044283"/>
              <a:gd name="connsiteX1" fmla="*/ 3281725 w 3281725"/>
              <a:gd name="connsiteY1" fmla="*/ 0 h 3044283"/>
              <a:gd name="connsiteX2" fmla="*/ 3281725 w 3281725"/>
              <a:gd name="connsiteY2" fmla="*/ 3044283 h 3044283"/>
              <a:gd name="connsiteX3" fmla="*/ 0 w 3281725"/>
              <a:gd name="connsiteY3" fmla="*/ 3044283 h 30442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725" h="3044283">
                <a:moveTo>
                  <a:pt x="0" y="0"/>
                </a:moveTo>
                <a:lnTo>
                  <a:pt x="3281725" y="0"/>
                </a:lnTo>
                <a:lnTo>
                  <a:pt x="3281725" y="3044283"/>
                </a:lnTo>
                <a:lnTo>
                  <a:pt x="0" y="3044283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>
            <a:normAutofit/>
          </a:bodyPr>
          <a:lstStyle>
            <a:lvl1pPr algn="ctr"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>
            <a:normAutofit/>
          </a:bodyPr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2pPr>
            <a:lvl3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3pPr>
            <a:lvl4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4pPr>
            <a:lvl5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0" y="5658394"/>
            <a:ext cx="1293170" cy="1199606"/>
          </a:xfrm>
          <a:custGeom>
            <a:gdLst>
              <a:gd name="connsiteX0" fmla="*/ 0 w 3281725"/>
              <a:gd name="connsiteY0" fmla="*/ 0 h 3044283"/>
              <a:gd name="connsiteX1" fmla="*/ 3281725 w 3281725"/>
              <a:gd name="connsiteY1" fmla="*/ 0 h 3044283"/>
              <a:gd name="connsiteX2" fmla="*/ 3281725 w 3281725"/>
              <a:gd name="connsiteY2" fmla="*/ 3044283 h 3044283"/>
              <a:gd name="connsiteX3" fmla="*/ 0 w 3281725"/>
              <a:gd name="connsiteY3" fmla="*/ 3044283 h 30442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725" h="3044283">
                <a:moveTo>
                  <a:pt x="0" y="0"/>
                </a:moveTo>
                <a:lnTo>
                  <a:pt x="3281725" y="0"/>
                </a:lnTo>
                <a:lnTo>
                  <a:pt x="3281725" y="3044283"/>
                </a:lnTo>
                <a:lnTo>
                  <a:pt x="0" y="3044283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>
            <a:normAutofit/>
          </a:bodyPr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2pPr>
            <a:lvl3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3pPr>
            <a:lvl4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4pPr>
            <a:lvl5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>
            <a:normAutofit/>
          </a:bodyPr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pic>
        <p:nvPicPr>
          <p:cNvPr id="6" name="图片 5" descr="f76a2a8f00faecc1133c9dea9f7793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982835" y="5203863"/>
            <a:ext cx="2209165" cy="165413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rmAutofit/>
          </a:bodyPr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579600" y="1663200"/>
            <a:ext cx="5342400" cy="2894400"/>
          </a:xfrm>
        </p:spPr>
        <p:txBody>
          <a:bodyPr>
            <a:normAutofit/>
          </a:bodyPr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2pPr>
            <a:lvl3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3pPr>
            <a:lvl4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4pPr>
            <a:lvl5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242400" y="1663200"/>
            <a:ext cx="5367600" cy="2894400"/>
          </a:xfrm>
        </p:spPr>
        <p:txBody>
          <a:bodyPr>
            <a:normAutofit/>
          </a:bodyPr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2pPr>
            <a:lvl3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3pPr>
            <a:lvl4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4pPr>
            <a:lvl5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0"/>
            </p:custDataLst>
          </p:nvPr>
        </p:nvSpPr>
        <p:spPr>
          <a:xfrm>
            <a:off x="572400" y="4816800"/>
            <a:ext cx="5342400" cy="781200"/>
          </a:xfrm>
        </p:spPr>
        <p:txBody>
          <a:bodyPr>
            <a:normAutofit/>
          </a:bodyPr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1"/>
            </p:custDataLst>
          </p:nvPr>
        </p:nvSpPr>
        <p:spPr>
          <a:xfrm>
            <a:off x="6253200" y="4813200"/>
            <a:ext cx="5367600" cy="781200"/>
          </a:xfrm>
        </p:spPr>
        <p:txBody>
          <a:bodyPr>
            <a:normAutofit/>
          </a:bodyPr>
          <a:lstStyle>
            <a:lvl1pPr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隶书" panose="02010509060101010101" pitchFamily="49" charset="-122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898830" y="5658394"/>
            <a:ext cx="1293170" cy="1199606"/>
          </a:xfrm>
          <a:custGeom>
            <a:gdLst>
              <a:gd name="connsiteX0" fmla="*/ 0 w 3281725"/>
              <a:gd name="connsiteY0" fmla="*/ 0 h 3044283"/>
              <a:gd name="connsiteX1" fmla="*/ 3281725 w 3281725"/>
              <a:gd name="connsiteY1" fmla="*/ 0 h 3044283"/>
              <a:gd name="connsiteX2" fmla="*/ 3281725 w 3281725"/>
              <a:gd name="connsiteY2" fmla="*/ 3044283 h 3044283"/>
              <a:gd name="connsiteX3" fmla="*/ 0 w 3281725"/>
              <a:gd name="connsiteY3" fmla="*/ 3044283 h 30442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81725" h="3044283">
                <a:moveTo>
                  <a:pt x="0" y="0"/>
                </a:moveTo>
                <a:lnTo>
                  <a:pt x="3281725" y="0"/>
                </a:lnTo>
                <a:lnTo>
                  <a:pt x="3281725" y="3044283"/>
                </a:lnTo>
                <a:lnTo>
                  <a:pt x="0" y="3044283"/>
                </a:lnTo>
                <a:close/>
              </a:path>
            </a:pathLst>
          </a:custGeom>
        </p:spPr>
      </p:pic>
      <p:pic>
        <p:nvPicPr>
          <p:cNvPr id="16" name="图片 15" descr="d357f2282e3542ae224a59a47730d8c71b9b66b68c92-ORQq8Z_fw65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0"/>
            <a:ext cx="1531620" cy="153162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>
            <a:normAutofit/>
          </a:bodyPr>
          <a:lstStyle>
            <a:lvl1pPr algn="ctr">
              <a:defRPr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B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5FBF5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>
            <a:extLst>
              <a:ext uri="{FF2B5EF4-FFF2-40B4-BE49-F238E27FC236}">
                <a16:creationId xmlns:a16="http://schemas.microsoft.com/office/drawing/2014/main" id="{2CF6F00B-7D64-432D-A08F-9690BEF9E867}"/>
              </a:ext>
            </a:extLst>
          </p:cNvPr>
          <p:cNvGrpSpPr/>
          <p:nvPr userDrawn="1"/>
        </p:nvGrpSpPr>
        <p:grpSpPr>
          <a:xfrm>
            <a:off x="3166712" y="576170"/>
            <a:ext cx="5858576" cy="1047824"/>
            <a:chOff x="1600198" y="1861296"/>
            <a:chExt cx="8991602" cy="1927638"/>
          </a:xfrm>
        </p:grpSpPr>
        <p:sp>
          <p:nvSpPr>
            <p:cNvPr id="3" name="任意多边形: 形状 2">
              <a:extLst>
                <a:ext uri="{FF2B5EF4-FFF2-40B4-BE49-F238E27FC236}">
                  <a16:creationId xmlns:a16="http://schemas.microsoft.com/office/drawing/2014/main" id="{7DE19906-2D39-4CEC-A4ED-C9DA4CB058AA}"/>
                </a:ext>
              </a:extLst>
            </p:cNvPr>
            <p:cNvSpPr/>
            <p:nvPr/>
          </p:nvSpPr>
          <p:spPr>
            <a:xfrm>
              <a:off x="1600198" y="2002155"/>
              <a:ext cx="8991602" cy="1786779"/>
            </a:xfrm>
            <a:custGeom>
              <a:gdLst>
                <a:gd name="connsiteX0" fmla="*/ 1 w 8991602"/>
                <a:gd name="connsiteY0" fmla="*/ 0 h 1786779"/>
                <a:gd name="connsiteX1" fmla="*/ 8991601 w 8991602"/>
                <a:gd name="connsiteY1" fmla="*/ 0 h 1786779"/>
                <a:gd name="connsiteX2" fmla="*/ 8991601 w 8991602"/>
                <a:gd name="connsiteY2" fmla="*/ 1645920 h 1786779"/>
                <a:gd name="connsiteX3" fmla="*/ 8987775 w 8991602"/>
                <a:gd name="connsiteY3" fmla="*/ 1645920 h 1786779"/>
                <a:gd name="connsiteX4" fmla="*/ 8991602 w 8991602"/>
                <a:gd name="connsiteY4" fmla="*/ 1661946 h 1786779"/>
                <a:gd name="connsiteX5" fmla="*/ 8843964 w 8991602"/>
                <a:gd name="connsiteY5" fmla="*/ 1786779 h 1786779"/>
                <a:gd name="connsiteX6" fmla="*/ 8696326 w 8991602"/>
                <a:gd name="connsiteY6" fmla="*/ 1661946 h 1786779"/>
                <a:gd name="connsiteX7" fmla="*/ 8700153 w 8991602"/>
                <a:gd name="connsiteY7" fmla="*/ 1645920 h 1786779"/>
                <a:gd name="connsiteX8" fmla="*/ 295276 w 8991602"/>
                <a:gd name="connsiteY8" fmla="*/ 1645920 h 1786779"/>
                <a:gd name="connsiteX9" fmla="*/ 147638 w 8991602"/>
                <a:gd name="connsiteY9" fmla="*/ 1770753 h 1786779"/>
                <a:gd name="connsiteX10" fmla="*/ 0 w 8991602"/>
                <a:gd name="connsiteY10" fmla="*/ 1645920 h 1786779"/>
                <a:gd name="connsiteX11" fmla="*/ 1 w 8991602"/>
                <a:gd name="connsiteY11" fmla="*/ 1645916 h 17867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991602" h="1786779">
                  <a:moveTo>
                    <a:pt x="1" y="0"/>
                  </a:moveTo>
                  <a:lnTo>
                    <a:pt x="8991601" y="0"/>
                  </a:lnTo>
                  <a:lnTo>
                    <a:pt x="8991601" y="1645920"/>
                  </a:lnTo>
                  <a:lnTo>
                    <a:pt x="8987775" y="1645920"/>
                  </a:lnTo>
                  <a:lnTo>
                    <a:pt x="8991602" y="1661946"/>
                  </a:lnTo>
                  <a:cubicBezTo>
                    <a:pt x="8991602" y="1730889"/>
                    <a:pt x="8925502" y="1786779"/>
                    <a:pt x="8843964" y="1786779"/>
                  </a:cubicBezTo>
                  <a:cubicBezTo>
                    <a:pt x="8762426" y="1786779"/>
                    <a:pt x="8696326" y="1730889"/>
                    <a:pt x="8696326" y="1661946"/>
                  </a:cubicBezTo>
                  <a:lnTo>
                    <a:pt x="8700153" y="1645920"/>
                  </a:lnTo>
                  <a:lnTo>
                    <a:pt x="295276" y="1645920"/>
                  </a:lnTo>
                  <a:cubicBezTo>
                    <a:pt x="295276" y="1714863"/>
                    <a:pt x="229176" y="1770753"/>
                    <a:pt x="147638" y="1770753"/>
                  </a:cubicBezTo>
                  <a:cubicBezTo>
                    <a:pt x="66100" y="1770753"/>
                    <a:pt x="0" y="1714863"/>
                    <a:pt x="0" y="1645920"/>
                  </a:cubicBezTo>
                  <a:lnTo>
                    <a:pt x="1" y="1645916"/>
                  </a:lnTo>
                  <a:close/>
                </a:path>
              </a:pathLst>
            </a:custGeom>
            <a:solidFill>
              <a:srgbClr val="FFFFFF"/>
            </a:solidFill>
            <a:ln w="38100" cap="flat" cmpd="sng" algn="ctr">
              <a:solidFill>
                <a:srgbClr val="000000">
                  <a:lumMod val="75000"/>
                  <a:lumOff val="25000"/>
                </a:srgbClr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MT" panose="020b0502020104020203"/>
                <a:ea typeface="华文中宋" panose="02010600040101010101" pitchFamily="2" charset="-122"/>
                <a:cs typeface="+mn-cs"/>
              </a:endParaRPr>
            </a:p>
          </p:txBody>
        </p:sp>
        <p:sp>
          <p:nvSpPr>
            <p:cNvPr id="4" name="椭圆 3">
              <a:extLst>
                <a:ext uri="{FF2B5EF4-FFF2-40B4-BE49-F238E27FC236}">
                  <a16:creationId xmlns:a16="http://schemas.microsoft.com/office/drawing/2014/main" id="{87FCDA84-DFA4-4412-A2C8-3C9775EB3F70}"/>
                </a:ext>
              </a:extLst>
            </p:cNvPr>
            <p:cNvSpPr/>
            <p:nvPr/>
          </p:nvSpPr>
          <p:spPr>
            <a:xfrm>
              <a:off x="1600200" y="1861296"/>
              <a:ext cx="295275" cy="249666"/>
            </a:xfrm>
            <a:prstGeom prst="ellipse">
              <a:avLst/>
            </a:prstGeom>
            <a:solidFill>
              <a:srgbClr val="9BAFB5"/>
            </a:solidFill>
            <a:ln w="38100" cap="flat" cmpd="sng" algn="ctr">
              <a:solidFill>
                <a:srgbClr val="000000">
                  <a:lumMod val="75000"/>
                  <a:lumOff val="25000"/>
                </a:srgbClr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MT" panose="020b0502020104020203"/>
                <a:ea typeface="华文中宋" panose="02010600040101010101" pitchFamily="2" charset="-122"/>
                <a:cs typeface="+mn-cs"/>
              </a:endParaRPr>
            </a:p>
          </p:txBody>
        </p:sp>
        <p:cxnSp>
          <p:nvCxnSpPr>
            <p:cNvPr id="5" name="直接连接符 4">
              <a:extLst>
                <a:ext uri="{FF2B5EF4-FFF2-40B4-BE49-F238E27FC236}">
                  <a16:creationId xmlns:a16="http://schemas.microsoft.com/office/drawing/2014/main" id="{4E1A8BEF-C1CD-4B9B-B978-05B6C2F0857A}"/>
                </a:ext>
              </a:extLst>
            </p:cNvPr>
            <p:cNvCxnSpPr>
              <a:stCxn id="4" idx="6"/>
            </p:cNvCxnSpPr>
            <p:nvPr/>
          </p:nvCxnSpPr>
          <p:spPr>
            <a:xfrm flipH="1">
              <a:off x="1895475" y="1986129"/>
              <a:ext cx="0" cy="1661946"/>
            </a:xfrm>
            <a:prstGeom prst="line">
              <a:avLst/>
            </a:prstGeom>
            <a:noFill/>
            <a:ln w="38100" cap="flat" cmpd="sng" algn="ctr">
              <a:solidFill>
                <a:srgbClr val="000000">
                  <a:lumMod val="75000"/>
                  <a:lumOff val="25000"/>
                </a:srgbClr>
              </a:solidFill>
              <a:prstDash val="solid"/>
            </a:ln>
            <a:effectLst/>
          </p:spPr>
        </p:cxnSp>
        <p:cxnSp>
          <p:nvCxnSpPr>
            <p:cNvPr id="6" name="直接连接符 5">
              <a:extLst>
                <a:ext uri="{FF2B5EF4-FFF2-40B4-BE49-F238E27FC236}">
                  <a16:creationId xmlns:a16="http://schemas.microsoft.com/office/drawing/2014/main" id="{611EE664-C4F7-496E-8FC5-F3848FD78E89}"/>
                </a:ext>
              </a:extLst>
            </p:cNvPr>
            <p:cNvCxnSpPr/>
            <p:nvPr/>
          </p:nvCxnSpPr>
          <p:spPr>
            <a:xfrm flipH="1">
              <a:off x="10296525" y="2002155"/>
              <a:ext cx="0" cy="1661946"/>
            </a:xfrm>
            <a:prstGeom prst="line">
              <a:avLst/>
            </a:prstGeom>
            <a:noFill/>
            <a:ln w="38100" cap="flat" cmpd="sng" algn="ctr">
              <a:solidFill>
                <a:srgbClr val="000000">
                  <a:lumMod val="75000"/>
                  <a:lumOff val="25000"/>
                </a:srgbClr>
              </a:solidFill>
              <a:prstDash val="solid"/>
            </a:ln>
            <a:effectLst/>
          </p:spPr>
        </p:cxnSp>
        <p:sp>
          <p:nvSpPr>
            <p:cNvPr id="7" name="椭圆 6">
              <a:extLst>
                <a:ext uri="{FF2B5EF4-FFF2-40B4-BE49-F238E27FC236}">
                  <a16:creationId xmlns:a16="http://schemas.microsoft.com/office/drawing/2014/main" id="{E5BB5139-2B72-4B26-8489-82C4196E3640}"/>
                </a:ext>
              </a:extLst>
            </p:cNvPr>
            <p:cNvSpPr/>
            <p:nvPr/>
          </p:nvSpPr>
          <p:spPr>
            <a:xfrm>
              <a:off x="10296525" y="1861296"/>
              <a:ext cx="295275" cy="249666"/>
            </a:xfrm>
            <a:prstGeom prst="ellipse">
              <a:avLst/>
            </a:prstGeom>
            <a:solidFill>
              <a:srgbClr val="9BAFB5"/>
            </a:solidFill>
            <a:ln w="38100" cap="flat" cmpd="sng" algn="ctr">
              <a:solidFill>
                <a:srgbClr val="000000">
                  <a:lumMod val="75000"/>
                  <a:lumOff val="25000"/>
                </a:srgbClr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MT" panose="020b0502020104020203"/>
                <a:ea typeface="华文中宋" panose="02010600040101010101" pitchFamily="2" charset="-122"/>
                <a:cs typeface="+mn-cs"/>
              </a:endParaRPr>
            </a:p>
          </p:txBody>
        </p:sp>
      </p:grpSp>
      <p:sp>
        <p:nvSpPr>
          <p:cNvPr id="10" name="文本占位符 9">
            <a:extLst>
              <a:ext uri="{FF2B5EF4-FFF2-40B4-BE49-F238E27FC236}">
                <a16:creationId xmlns:a16="http://schemas.microsoft.com/office/drawing/2014/main" id="{7833F8F6-C81D-46B8-AB2F-ED705863ABF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622185" y="772560"/>
            <a:ext cx="29546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indent="0" algn="ctr">
              <a:buNone/>
              <a:defRPr lang="zh-TW" altLang="en-US" sz="36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 algn="ctr" defTabSz="457200"/>
            <a:r>
              <a:rPr lang="zh-TW" altLang="en-US"/>
              <a:t>添加你的標題</a:t>
            </a:r>
          </a:p>
        </p:txBody>
      </p:sp>
    </p:spTree>
    <p:extLst>
      <p:ext uri="{BB962C8B-B14F-4D97-AF65-F5344CB8AC3E}">
        <p14:creationId xmlns:p14="http://schemas.microsoft.com/office/powerpoint/2010/main" val="24367085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extLst>
    <p:ext uri="{DCECCB84-F9BA-43D5-87BE-67443E8EF086}">
      <p15:sldGuideLst xmlns:p15="http://schemas.microsoft.com/office/powerpoint/2012/main">
        <p15:guide id="1" pos="3840">
          <p15:clr>
            <a:srgbClr val="FBAE40"/>
          </p15:clr>
        </p15:guide>
        <p15:guide id="2" pos="438">
          <p15:clr>
            <a:srgbClr val="FBAE40"/>
          </p15:clr>
        </p15:guide>
        <p15:guide id="3" pos="7242">
          <p15:clr>
            <a:srgbClr val="FBAE40"/>
          </p15:clr>
        </p15:guide>
        <p15:guide id="4" orient="horz" pos="2160">
          <p15:clr>
            <a:srgbClr val="FBAE40"/>
          </p15:clr>
        </p15:guide>
        <p15:guide id="5" orient="horz" pos="346">
          <p15:clr>
            <a:srgbClr val="FBAE40"/>
          </p15:clr>
        </p15:guide>
        <p15:guide id="6" orient="horz" pos="3952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tags" Target="../tags/tag136.xml" /><Relationship Id="rId23" Type="http://schemas.openxmlformats.org/officeDocument/2006/relationships/tags" Target="../tags/tag137.xml" /><Relationship Id="rId24" Type="http://schemas.openxmlformats.org/officeDocument/2006/relationships/tags" Target="../tags/tag138.xml" /><Relationship Id="rId25" Type="http://schemas.openxmlformats.org/officeDocument/2006/relationships/tags" Target="../tags/tag139.xml" /><Relationship Id="rId26" Type="http://schemas.openxmlformats.org/officeDocument/2006/relationships/tags" Target="../tags/tag140.xml" /><Relationship Id="rId27" Type="http://schemas.openxmlformats.org/officeDocument/2006/relationships/tags" Target="../tags/tag141.xml" /><Relationship Id="rId28" Type="http://schemas.openxmlformats.org/officeDocument/2006/relationships/image" Target="file:///D:\qq&#25991;&#20214;\712321467\Image\C2C\Image2\%7b75232B38-A165-1FB7-499C-2E1C792CACB5%7d.png" TargetMode="External" /><Relationship Id="rId29" Type="http://schemas.openxmlformats.org/officeDocument/2006/relationships/image" Target="../media/image11.png" /><Relationship Id="rId3" Type="http://schemas.openxmlformats.org/officeDocument/2006/relationships/slideLayout" Target="../slideLayouts/slideLayout14.xml" /><Relationship Id="rId30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2023/5/11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29" r:link="rId2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75000"/>
              <a:lumOff val="25000"/>
            </a:schemeClr>
          </a:solidFill>
          <a:uFillTx/>
          <a:latin typeface="隶书" panose="02010509060101010101" pitchFamily="49" charset="-122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隶书" panose="02010509060101010101" pitchFamily="49" charset="-122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隶书" panose="02010509060101010101" pitchFamily="49" charset="-122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隶书" panose="02010509060101010101" pitchFamily="49" charset="-122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隶书" panose="02010509060101010101" pitchFamily="49" charset="-122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隶书" panose="02010509060101010101" pitchFamily="49" charset="-122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2" Type="http://schemas.openxmlformats.org/officeDocument/2006/relationships/tags" Target="../tags/tag145.xml" /><Relationship Id="rId3" Type="http://schemas.openxmlformats.org/officeDocument/2006/relationships/image" Target="../media/image9.png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image" Target="../media/image12.png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image" Target="../media/image1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2" Type="http://schemas.openxmlformats.org/officeDocument/2006/relationships/image" Target="../media/image9.png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73.xml" /><Relationship Id="rId11" Type="http://schemas.openxmlformats.org/officeDocument/2006/relationships/image" Target="../media/image14.png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image" Target="../media/image9.png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image" Target="../media/image9.png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tags" Target="../tags/tag197.xml" /><Relationship Id="rId4" Type="http://schemas.openxmlformats.org/officeDocument/2006/relationships/image" Target="../media/image15.jpeg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0.xml" /><Relationship Id="rId2" Type="http://schemas.openxmlformats.org/officeDocument/2006/relationships/image" Target="../media/image9.png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8.xml" /><Relationship Id="rId2" Type="http://schemas.openxmlformats.org/officeDocument/2006/relationships/image" Target="../media/image9.png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6.xml" /><Relationship Id="rId2" Type="http://schemas.openxmlformats.org/officeDocument/2006/relationships/image" Target="../media/image9.png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5211304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3101340" y="521970"/>
            <a:ext cx="1827530" cy="5925820"/>
          </a:xfrm>
        </p:spPr>
        <p:txBody>
          <a:bodyPr>
            <a:normAutofit fontScale="90000"/>
          </a:bodyPr>
          <a:lstStyle/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zh-CN" sz="7200">
                <a:solidFill>
                  <a:schemeClr val="accent1"/>
                </a:solidFill>
              </a:rPr>
              <a:t>梨花处处开   雷锋人人学</a:t>
            </a:r>
          </a:p>
        </p:txBody>
      </p:sp>
      <p:sp>
        <p:nvSpPr>
          <p:cNvPr id="5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885315" y="415925"/>
            <a:ext cx="821055" cy="5487035"/>
          </a:xfrm>
        </p:spPr>
        <p:txBody>
          <a:bodyPr>
            <a:normAutofit/>
          </a:bodyPr>
          <a:lstStyle/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zh-CN" altLang="zh-CN" sz="2800">
                <a:solidFill>
                  <a:schemeClr val="dk1">
                    <a:lumMod val="75000"/>
                    <a:lumOff val="25000"/>
                  </a:schemeClr>
                </a:solidFill>
                <a:sym typeface="+mn-ea"/>
              </a:rPr>
              <a:t>——彭荆风  《驿路梨花处处开》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>
            <a:extLst>
              <a:ext uri="{FF2B5EF4-FFF2-40B4-BE49-F238E27FC236}">
                <a16:creationId xmlns:a16="http://schemas.microsoft.com/office/drawing/2014/main" id="{0FF60CED-0E75-61E1-F8BB-140F0A0920B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83853" y="772560"/>
            <a:ext cx="2031325" cy="646331"/>
          </a:xfrm>
        </p:spPr>
        <p:txBody>
          <a:bodyPr/>
          <a:lstStyle/>
          <a:p>
            <a:r>
              <a:rPr lang="zh-CN" altLang="en-US"/>
              <a:t>生字生词</a:t>
            </a: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37E642AB-E00A-E83F-D941-E5F05E306429}"/>
              </a:ext>
            </a:extLst>
          </p:cNvPr>
          <p:cNvSpPr/>
          <p:nvPr/>
        </p:nvSpPr>
        <p:spPr>
          <a:xfrm>
            <a:off x="1627697" y="1872980"/>
            <a:ext cx="969963" cy="49244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qiào</a:t>
            </a: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15D1E1C5-3DA9-739D-E676-9FC68F0964E6}"/>
              </a:ext>
            </a:extLst>
          </p:cNvPr>
          <p:cNvSpPr/>
          <p:nvPr/>
        </p:nvSpPr>
        <p:spPr>
          <a:xfrm>
            <a:off x="2835760" y="1872980"/>
            <a:ext cx="969963" cy="49244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lù</a:t>
            </a:r>
            <a:endParaRPr kumimoji="0" lang="en-US" altLang="zh-CN" sz="260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6E2DF243-0B89-8ABD-98EF-E251025B3751}"/>
              </a:ext>
            </a:extLst>
          </p:cNvPr>
          <p:cNvSpPr/>
          <p:nvPr/>
        </p:nvSpPr>
        <p:spPr>
          <a:xfrm>
            <a:off x="4523571" y="1804696"/>
            <a:ext cx="971550" cy="49244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pèn</a:t>
            </a:r>
            <a:endParaRPr kumimoji="0" lang="en-US" altLang="zh-CN" sz="260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E27EF5F7-A0F9-6121-5727-DCDD9CB29B1E}"/>
              </a:ext>
            </a:extLst>
          </p:cNvPr>
          <p:cNvSpPr/>
          <p:nvPr/>
        </p:nvSpPr>
        <p:spPr>
          <a:xfrm>
            <a:off x="6101549" y="1811707"/>
            <a:ext cx="969963" cy="49244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mù</a:t>
            </a:r>
            <a:endParaRPr kumimoji="0" lang="en-US" altLang="zh-CN" sz="260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C786DF6C-2BF1-0C4B-EA37-3104C24496AC}"/>
              </a:ext>
            </a:extLst>
          </p:cNvPr>
          <p:cNvSpPr/>
          <p:nvPr/>
        </p:nvSpPr>
        <p:spPr>
          <a:xfrm>
            <a:off x="7566269" y="1789579"/>
            <a:ext cx="968375" cy="49244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i="0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jùn</a:t>
            </a:r>
            <a:endParaRPr kumimoji="0" lang="en-US" altLang="zh-CN" sz="2600" i="0" strike="noStrike" kern="1200" cap="none" spc="0" normalizeH="0" baseline="0" noProof="0">
              <a:ln>
                <a:noFill/>
              </a:ln>
              <a:effectLst/>
              <a:uLnTx/>
              <a:uFillTx/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5CDF56CF-4D0B-23F4-BB2C-9E24BA78E733}"/>
              </a:ext>
            </a:extLst>
          </p:cNvPr>
          <p:cNvSpPr/>
          <p:nvPr/>
        </p:nvSpPr>
        <p:spPr>
          <a:xfrm>
            <a:off x="9227188" y="1785388"/>
            <a:ext cx="598214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i="0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jǐ</a:t>
            </a:r>
            <a:endParaRPr kumimoji="0" lang="en-US" altLang="zh-CN" sz="2600" i="0" strike="noStrike" kern="1200" cap="none" spc="0" normalizeH="0" baseline="0" noProof="0">
              <a:ln>
                <a:noFill/>
              </a:ln>
              <a:effectLst/>
              <a:uLnTx/>
              <a:uFillTx/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B47DE025-7575-FC6F-F774-FACA54230227}"/>
              </a:ext>
            </a:extLst>
          </p:cNvPr>
          <p:cNvSpPr/>
          <p:nvPr/>
        </p:nvSpPr>
        <p:spPr>
          <a:xfrm>
            <a:off x="3612251" y="3124106"/>
            <a:ext cx="969963" cy="49244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i="0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niǎn</a:t>
            </a:r>
            <a:endParaRPr kumimoji="0" lang="en-US" altLang="zh-CN" sz="2600" i="0" strike="noStrike" kern="1200" cap="none" spc="0" normalizeH="0" baseline="0" noProof="0">
              <a:ln>
                <a:noFill/>
              </a:ln>
              <a:effectLst/>
              <a:uLnTx/>
              <a:uFillTx/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19" name="矩形 18">
            <a:extLst>
              <a:ext uri="{FF2B5EF4-FFF2-40B4-BE49-F238E27FC236}">
                <a16:creationId xmlns:a16="http://schemas.microsoft.com/office/drawing/2014/main" id="{BF2CF7C4-E597-8113-C6A3-C5DABC0C9267}"/>
              </a:ext>
            </a:extLst>
          </p:cNvPr>
          <p:cNvSpPr/>
          <p:nvPr/>
        </p:nvSpPr>
        <p:spPr>
          <a:xfrm>
            <a:off x="6017887" y="3124105"/>
            <a:ext cx="576064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i="0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qì</a:t>
            </a:r>
            <a:endParaRPr kumimoji="0" lang="en-US" altLang="zh-CN" sz="2600" i="0" strike="noStrike" kern="1200" cap="none" spc="0" normalizeH="0" baseline="0" noProof="0">
              <a:ln>
                <a:noFill/>
              </a:ln>
              <a:effectLst/>
              <a:uLnTx/>
              <a:uFillTx/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5CC02508-2293-750C-713D-61DDEE28803F}"/>
              </a:ext>
            </a:extLst>
          </p:cNvPr>
          <p:cNvSpPr/>
          <p:nvPr/>
        </p:nvSpPr>
        <p:spPr>
          <a:xfrm>
            <a:off x="2457185" y="3222646"/>
            <a:ext cx="580326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i="0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yì</a:t>
            </a:r>
          </a:p>
        </p:txBody>
      </p:sp>
      <p:sp>
        <p:nvSpPr>
          <p:cNvPr id="22" name="矩形 21">
            <a:extLst>
              <a:ext uri="{FF2B5EF4-FFF2-40B4-BE49-F238E27FC236}">
                <a16:creationId xmlns:a16="http://schemas.microsoft.com/office/drawing/2014/main" id="{9B606DBB-2FED-BCD8-6CF0-FE7569114C33}"/>
              </a:ext>
            </a:extLst>
          </p:cNvPr>
          <p:cNvSpPr/>
          <p:nvPr/>
        </p:nvSpPr>
        <p:spPr>
          <a:xfrm>
            <a:off x="8645493" y="3024425"/>
            <a:ext cx="1962123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i="0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huǎnɡ hū</a:t>
            </a:r>
            <a:endParaRPr kumimoji="0" lang="en-US" altLang="zh-CN" sz="2600" i="0" strike="noStrike" kern="1200" cap="none" spc="0" normalizeH="0" baseline="0" noProof="0">
              <a:ln>
                <a:noFill/>
              </a:ln>
              <a:effectLst/>
              <a:uLnTx/>
              <a:uFillTx/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23" name="矩形 22">
            <a:extLst>
              <a:ext uri="{FF2B5EF4-FFF2-40B4-BE49-F238E27FC236}">
                <a16:creationId xmlns:a16="http://schemas.microsoft.com/office/drawing/2014/main" id="{656F9E1E-4D3B-414F-484E-603DEB0A95E6}"/>
              </a:ext>
            </a:extLst>
          </p:cNvPr>
          <p:cNvSpPr/>
          <p:nvPr/>
        </p:nvSpPr>
        <p:spPr>
          <a:xfrm>
            <a:off x="3222600" y="4434857"/>
            <a:ext cx="968375" cy="49244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i="0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yínɡ</a:t>
            </a:r>
            <a:endParaRPr kumimoji="0" lang="en-US" altLang="zh-CN" sz="2600" i="0" strike="noStrike" kern="1200" cap="none" spc="0" normalizeH="0" baseline="0" noProof="0">
              <a:ln>
                <a:noFill/>
              </a:ln>
              <a:effectLst/>
              <a:uLnTx/>
              <a:uFillTx/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E1659469-04F5-E663-6F50-E98EB47F952F}"/>
              </a:ext>
            </a:extLst>
          </p:cNvPr>
          <p:cNvSpPr/>
          <p:nvPr/>
        </p:nvSpPr>
        <p:spPr>
          <a:xfrm>
            <a:off x="7674280" y="3047693"/>
            <a:ext cx="752351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i="0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miè</a:t>
            </a:r>
            <a:endParaRPr kumimoji="0" lang="en-US" altLang="zh-CN" sz="2600" i="0" strike="noStrike" kern="1200" cap="none" spc="0" normalizeH="0" baseline="0" noProof="0">
              <a:ln>
                <a:noFill/>
              </a:ln>
              <a:effectLst/>
              <a:uLnTx/>
              <a:uFillTx/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25" name="矩形 24">
            <a:extLst>
              <a:ext uri="{FF2B5EF4-FFF2-40B4-BE49-F238E27FC236}">
                <a16:creationId xmlns:a16="http://schemas.microsoft.com/office/drawing/2014/main" id="{DC14310F-F1A1-AFB0-71F3-2FE8009F1DBA}"/>
              </a:ext>
            </a:extLst>
          </p:cNvPr>
          <p:cNvSpPr/>
          <p:nvPr/>
        </p:nvSpPr>
        <p:spPr>
          <a:xfrm>
            <a:off x="940642" y="4434858"/>
            <a:ext cx="1292349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i="0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zháo</a:t>
            </a:r>
          </a:p>
        </p:txBody>
      </p:sp>
      <p:sp>
        <p:nvSpPr>
          <p:cNvPr id="26" name="矩形 25">
            <a:extLst>
              <a:ext uri="{FF2B5EF4-FFF2-40B4-BE49-F238E27FC236}">
                <a16:creationId xmlns:a16="http://schemas.microsoft.com/office/drawing/2014/main" id="{CC6DD26E-D140-2B39-7B5A-2B91FDE7D5E0}"/>
              </a:ext>
            </a:extLst>
          </p:cNvPr>
          <p:cNvSpPr/>
          <p:nvPr/>
        </p:nvSpPr>
        <p:spPr>
          <a:xfrm>
            <a:off x="1097895" y="2207450"/>
            <a:ext cx="1316386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spc="4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pitchFamily="49" charset="-122"/>
              </a:rPr>
              <a:t>陡</a:t>
            </a:r>
            <a:r>
              <a:rPr lang="zh-CN" altLang="en-US" sz="4000" spc="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pitchFamily="49" charset="-122"/>
              </a:rPr>
              <a:t>峭</a:t>
            </a:r>
            <a:endParaRPr lang="zh-CN" altLang="en-US" sz="4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矩形 26">
            <a:extLst>
              <a:ext uri="{FF2B5EF4-FFF2-40B4-BE49-F238E27FC236}">
                <a16:creationId xmlns:a16="http://schemas.microsoft.com/office/drawing/2014/main" id="{8B05CFE8-132F-8BB7-4237-571C328F9DCF}"/>
              </a:ext>
            </a:extLst>
          </p:cNvPr>
          <p:cNvSpPr/>
          <p:nvPr/>
        </p:nvSpPr>
        <p:spPr>
          <a:xfrm>
            <a:off x="2967541" y="2151683"/>
            <a:ext cx="1316386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spc="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pitchFamily="49" charset="-122"/>
              </a:rPr>
              <a:t>露</a:t>
            </a:r>
            <a:r>
              <a:rPr lang="zh-CN" altLang="en-US" sz="4000" spc="4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pitchFamily="49" charset="-122"/>
              </a:rPr>
              <a:t>宿</a:t>
            </a:r>
            <a:endParaRPr lang="zh-CN" altLang="en-US" sz="4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8" name="矩形 27">
            <a:extLst>
              <a:ext uri="{FF2B5EF4-FFF2-40B4-BE49-F238E27FC236}">
                <a16:creationId xmlns:a16="http://schemas.microsoft.com/office/drawing/2014/main" id="{900575C9-E526-BB0E-BD1E-6DA1807998E4}"/>
              </a:ext>
            </a:extLst>
          </p:cNvPr>
          <p:cNvSpPr/>
          <p:nvPr/>
        </p:nvSpPr>
        <p:spPr>
          <a:xfrm>
            <a:off x="4598078" y="2136294"/>
            <a:ext cx="1316386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spc="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pitchFamily="49" charset="-122"/>
              </a:rPr>
              <a:t>喷</a:t>
            </a:r>
            <a:r>
              <a:rPr lang="zh-CN" altLang="en-US" sz="4000" spc="4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pitchFamily="49" charset="-122"/>
              </a:rPr>
              <a:t>香</a:t>
            </a:r>
            <a:endParaRPr lang="zh-CN" altLang="en-US" sz="4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9" name="矩形 28">
            <a:extLst>
              <a:ext uri="{FF2B5EF4-FFF2-40B4-BE49-F238E27FC236}">
                <a16:creationId xmlns:a16="http://schemas.microsoft.com/office/drawing/2014/main" id="{F218A88E-4382-240E-F8DD-3C449308FBDF}"/>
              </a:ext>
            </a:extLst>
          </p:cNvPr>
          <p:cNvSpPr/>
          <p:nvPr/>
        </p:nvSpPr>
        <p:spPr>
          <a:xfrm>
            <a:off x="6228615" y="2128569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暮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色</a:t>
            </a:r>
          </a:p>
        </p:txBody>
      </p:sp>
      <p:sp>
        <p:nvSpPr>
          <p:cNvPr id="30" name="矩形 29">
            <a:extLst>
              <a:ext uri="{FF2B5EF4-FFF2-40B4-BE49-F238E27FC236}">
                <a16:creationId xmlns:a16="http://schemas.microsoft.com/office/drawing/2014/main" id="{46F61589-C28F-7D79-F985-26C6AE589E37}"/>
              </a:ext>
            </a:extLst>
          </p:cNvPr>
          <p:cNvSpPr/>
          <p:nvPr/>
        </p:nvSpPr>
        <p:spPr>
          <a:xfrm>
            <a:off x="7670865" y="2136294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菌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子</a:t>
            </a:r>
          </a:p>
        </p:txBody>
      </p:sp>
      <p:sp>
        <p:nvSpPr>
          <p:cNvPr id="31" name="矩形 30">
            <a:extLst>
              <a:ext uri="{FF2B5EF4-FFF2-40B4-BE49-F238E27FC236}">
                <a16:creationId xmlns:a16="http://schemas.microsoft.com/office/drawing/2014/main" id="{D12EC71C-E279-99AF-48B5-0E9CDA34E6C1}"/>
              </a:ext>
            </a:extLst>
          </p:cNvPr>
          <p:cNvSpPr/>
          <p:nvPr/>
        </p:nvSpPr>
        <p:spPr>
          <a:xfrm>
            <a:off x="9075799" y="2136294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麂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子</a:t>
            </a:r>
          </a:p>
        </p:txBody>
      </p:sp>
      <p:sp>
        <p:nvSpPr>
          <p:cNvPr id="32" name="矩形 31">
            <a:extLst>
              <a:ext uri="{FF2B5EF4-FFF2-40B4-BE49-F238E27FC236}">
                <a16:creationId xmlns:a16="http://schemas.microsoft.com/office/drawing/2014/main" id="{0D838AD8-16F1-B32D-8466-48FB641700D2}"/>
              </a:ext>
            </a:extLst>
          </p:cNvPr>
          <p:cNvSpPr/>
          <p:nvPr/>
        </p:nvSpPr>
        <p:spPr>
          <a:xfrm>
            <a:off x="3706788" y="3447453"/>
            <a:ext cx="1316386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spc="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pitchFamily="49" charset="-122"/>
              </a:rPr>
              <a:t>撵</a:t>
            </a:r>
            <a:r>
              <a:rPr lang="zh-CN" altLang="en-US" sz="4000" spc="4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pitchFamily="49" charset="-122"/>
              </a:rPr>
              <a:t>走</a:t>
            </a:r>
            <a:endParaRPr lang="zh-CN" altLang="en-US" sz="4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3" name="矩形 32">
            <a:extLst>
              <a:ext uri="{FF2B5EF4-FFF2-40B4-BE49-F238E27FC236}">
                <a16:creationId xmlns:a16="http://schemas.microsoft.com/office/drawing/2014/main" id="{48644369-E51A-58C1-82E8-DCD9DD5C0ADC}"/>
              </a:ext>
            </a:extLst>
          </p:cNvPr>
          <p:cNvSpPr/>
          <p:nvPr/>
        </p:nvSpPr>
        <p:spPr>
          <a:xfrm>
            <a:off x="5359694" y="3447453"/>
            <a:ext cx="1316386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spc="4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pitchFamily="49" charset="-122"/>
              </a:rPr>
              <a:t>修</a:t>
            </a:r>
            <a:r>
              <a:rPr lang="zh-CN" altLang="en-US" sz="4000" spc="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pitchFamily="49" charset="-122"/>
              </a:rPr>
              <a:t>葺</a:t>
            </a:r>
            <a:endParaRPr lang="zh-CN" altLang="en-US" sz="4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5" name="矩形 34">
            <a:extLst>
              <a:ext uri="{FF2B5EF4-FFF2-40B4-BE49-F238E27FC236}">
                <a16:creationId xmlns:a16="http://schemas.microsoft.com/office/drawing/2014/main" id="{604DC1CC-ABF3-DAB5-4BD0-0E1BA3CEA2FE}"/>
              </a:ext>
            </a:extLst>
          </p:cNvPr>
          <p:cNvSpPr/>
          <p:nvPr/>
        </p:nvSpPr>
        <p:spPr>
          <a:xfrm>
            <a:off x="8875602" y="3361146"/>
            <a:ext cx="1316386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spc="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pitchFamily="49" charset="-122"/>
              </a:rPr>
              <a:t>恍惚</a:t>
            </a:r>
            <a:endParaRPr lang="zh-CN" altLang="en-US" sz="4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6" name="矩形 35">
            <a:extLst>
              <a:ext uri="{FF2B5EF4-FFF2-40B4-BE49-F238E27FC236}">
                <a16:creationId xmlns:a16="http://schemas.microsoft.com/office/drawing/2014/main" id="{CB716618-5D9A-B068-0F4A-78198862CFA5}"/>
              </a:ext>
            </a:extLst>
          </p:cNvPr>
          <p:cNvSpPr/>
          <p:nvPr/>
        </p:nvSpPr>
        <p:spPr>
          <a:xfrm>
            <a:off x="2835760" y="4735075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晶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莹</a:t>
            </a:r>
          </a:p>
        </p:txBody>
      </p:sp>
      <p:sp>
        <p:nvSpPr>
          <p:cNvPr id="37" name="矩形 36">
            <a:extLst>
              <a:ext uri="{FF2B5EF4-FFF2-40B4-BE49-F238E27FC236}">
                <a16:creationId xmlns:a16="http://schemas.microsoft.com/office/drawing/2014/main" id="{2A2BCE8A-CB3D-4D82-1D94-CB576FDA4035}"/>
              </a:ext>
            </a:extLst>
          </p:cNvPr>
          <p:cNvSpPr/>
          <p:nvPr/>
        </p:nvSpPr>
        <p:spPr>
          <a:xfrm>
            <a:off x="7180594" y="3370326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竹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篾</a:t>
            </a: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id="{3D90DB1D-4983-ADB1-561B-F2AF9F5D7BF1}"/>
              </a:ext>
            </a:extLst>
          </p:cNvPr>
          <p:cNvSpPr/>
          <p:nvPr/>
        </p:nvSpPr>
        <p:spPr>
          <a:xfrm>
            <a:off x="1022403" y="4782694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着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急</a:t>
            </a:r>
          </a:p>
        </p:txBody>
      </p:sp>
      <p:sp>
        <p:nvSpPr>
          <p:cNvPr id="39" name="矩形 38">
            <a:extLst>
              <a:ext uri="{FF2B5EF4-FFF2-40B4-BE49-F238E27FC236}">
                <a16:creationId xmlns:a16="http://schemas.microsoft.com/office/drawing/2014/main" id="{92C8B4DB-A4CF-CDEC-257E-415C444CFF17}"/>
              </a:ext>
            </a:extLst>
          </p:cNvPr>
          <p:cNvSpPr/>
          <p:nvPr/>
        </p:nvSpPr>
        <p:spPr>
          <a:xfrm>
            <a:off x="838782" y="3495072"/>
            <a:ext cx="2236510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香气四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溢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180E2C73-8138-F74D-40C8-51194ECD693E}"/>
              </a:ext>
            </a:extLst>
          </p:cNvPr>
          <p:cNvSpPr/>
          <p:nvPr/>
        </p:nvSpPr>
        <p:spPr>
          <a:xfrm>
            <a:off x="4664214" y="4771153"/>
            <a:ext cx="1316386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/>
            <a:r>
              <a:rPr lang="zh-CN" altLang="en-US" sz="4000" spc="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pitchFamily="49" charset="-122"/>
              </a:rPr>
              <a:t>驿</a:t>
            </a:r>
            <a:r>
              <a:rPr lang="zh-CN" altLang="en-US" sz="4000" spc="4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_GB2312" panose="02010609030101010101" pitchFamily="49" charset="-122"/>
              </a:rPr>
              <a:t>路</a:t>
            </a:r>
            <a:endParaRPr lang="zh-CN" altLang="en-US" sz="400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Arial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402EEBB6-9AE2-E977-515E-64B2D57A97C8}"/>
              </a:ext>
            </a:extLst>
          </p:cNvPr>
          <p:cNvSpPr/>
          <p:nvPr/>
        </p:nvSpPr>
        <p:spPr>
          <a:xfrm>
            <a:off x="4645040" y="4400192"/>
            <a:ext cx="649288" cy="49244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yì</a:t>
            </a:r>
            <a:endParaRPr kumimoji="0" lang="en-US" altLang="zh-CN" sz="260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BB60C4F9-0930-9660-10A0-41AB774A70A3}"/>
              </a:ext>
            </a:extLst>
          </p:cNvPr>
          <p:cNvSpPr/>
          <p:nvPr/>
        </p:nvSpPr>
        <p:spPr>
          <a:xfrm>
            <a:off x="6292380" y="4747146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寨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子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16B1D77B-4841-5463-1E3C-037B4BFECD99}"/>
              </a:ext>
            </a:extLst>
          </p:cNvPr>
          <p:cNvSpPr/>
          <p:nvPr/>
        </p:nvSpPr>
        <p:spPr>
          <a:xfrm>
            <a:off x="6159503" y="4400192"/>
            <a:ext cx="955675" cy="49244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600" i="0" u="none" strike="noStrike" kern="1200" cap="none" spc="0" normalizeH="0" baseline="0" noProof="0" err="1">
                <a:ln>
                  <a:noFill/>
                </a:ln>
                <a:effectLst/>
                <a:uLnTx/>
                <a:uFillTx/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zhài</a:t>
            </a:r>
            <a:endParaRPr kumimoji="0" lang="en-US" altLang="zh-CN" sz="260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6104208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>
            <a:extLst>
              <a:ext uri="{FF2B5EF4-FFF2-40B4-BE49-F238E27FC236}">
                <a16:creationId xmlns:a16="http://schemas.microsoft.com/office/drawing/2014/main" id="{D827E549-AD84-31C9-5DAA-800B036769B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83851" y="772560"/>
            <a:ext cx="2031325" cy="646331"/>
          </a:xfrm>
        </p:spPr>
        <p:txBody>
          <a:bodyPr/>
          <a:lstStyle/>
          <a:p>
            <a:r>
              <a:rPr lang="zh-CN" altLang="en-US"/>
              <a:t>词语解释</a:t>
            </a: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190C7BDD-0536-F426-7632-C4B9AFA55D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03183" y="2265998"/>
            <a:ext cx="8299450" cy="332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spcBef>
                <a:spcPts val="1000"/>
              </a:spcBef>
            </a:pPr>
            <a:r>
              <a:rPr lang="zh-CN" altLang="en-US" sz="2800" b="1">
                <a:solidFill>
                  <a:srgbClr val="0033C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恍惚： </a:t>
            </a:r>
            <a:r>
              <a:rPr lang="en-US" altLang="zh-CN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zh-CN" alt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记得、听得、看得</a:t>
            </a:r>
            <a:r>
              <a:rPr lang="en-US" altLang="zh-CN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)</a:t>
            </a:r>
            <a:r>
              <a:rPr lang="zh-CN" alt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不真切，不清楚。</a:t>
            </a:r>
            <a:endParaRPr lang="en-US" altLang="zh-CN" sz="28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lnSpc>
                <a:spcPct val="130000"/>
              </a:lnSpc>
              <a:spcBef>
                <a:spcPts val="1000"/>
              </a:spcBef>
            </a:pPr>
            <a:r>
              <a:rPr lang="zh-CN" altLang="en-US" sz="2800" b="1">
                <a:solidFill>
                  <a:srgbClr val="0033C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香气四溢：</a:t>
            </a:r>
            <a:r>
              <a:rPr lang="zh-CN" alt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指香气浓郁，向四面飘散。</a:t>
            </a:r>
            <a:endParaRPr lang="en-US" altLang="zh-CN" sz="28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lnSpc>
                <a:spcPct val="130000"/>
              </a:lnSpc>
              <a:spcBef>
                <a:spcPts val="1000"/>
              </a:spcBef>
            </a:pPr>
            <a:r>
              <a:rPr lang="zh-CN" altLang="en-US" sz="2800" b="1">
                <a:solidFill>
                  <a:srgbClr val="0033C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修葺：</a:t>
            </a:r>
            <a:r>
              <a:rPr lang="zh-CN" alt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修理（建筑物）。葺，修理、修建。</a:t>
            </a:r>
            <a:endParaRPr lang="en-US" altLang="zh-CN" sz="28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lnSpc>
                <a:spcPct val="130000"/>
              </a:lnSpc>
              <a:spcBef>
                <a:spcPts val="1000"/>
              </a:spcBef>
            </a:pPr>
            <a:r>
              <a:rPr lang="zh-CN" altLang="en-US" sz="2800" b="1">
                <a:solidFill>
                  <a:srgbClr val="0033C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折损：</a:t>
            </a:r>
            <a:r>
              <a:rPr lang="zh-CN" alt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损失。文中指对方行礼过重，自己承受不起。</a:t>
            </a:r>
            <a:endParaRPr lang="en-US" altLang="zh-CN" sz="28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lnSpc>
                <a:spcPct val="130000"/>
              </a:lnSpc>
              <a:spcBef>
                <a:spcPts val="1000"/>
              </a:spcBef>
            </a:pPr>
            <a:r>
              <a:rPr lang="zh-CN" altLang="en-US" sz="2800" b="1">
                <a:solidFill>
                  <a:srgbClr val="0033CC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迷茫：</a:t>
            </a:r>
            <a:r>
              <a:rPr lang="zh-CN" alt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广阔而看不清的样子。</a:t>
            </a:r>
            <a:endParaRPr lang="en-US" altLang="zh-CN" sz="28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5957775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05256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pic>
        <p:nvPicPr>
          <p:cNvPr id="12" name="图片 1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82835" y="5203863"/>
            <a:ext cx="2209165" cy="1654137"/>
          </a:xfrm>
          <a:prstGeom prst="rect">
            <a:avLst/>
          </a:prstGeom>
        </p:spPr>
      </p:pic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457155" y="152400"/>
            <a:ext cx="11277689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spc="200">
                <a:solidFill>
                  <a:schemeClr val="accent1"/>
                </a:solidFill>
                <a:uFillTx/>
                <a:latin typeface="华文中宋" panose="02010600040101010101" charset="-122"/>
                <a:ea typeface="华文中宋" panose="02010600040101010101" charset="-122"/>
              </a:rPr>
              <a:t>学习雷锋奖</a:t>
            </a: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35305" y="1056640"/>
            <a:ext cx="3719195" cy="5601335"/>
          </a:xfrm>
          <a:prstGeom prst="roundRect">
            <a:avLst>
              <a:gd name="adj" fmla="val 8890"/>
            </a:avLst>
          </a:prstGeom>
          <a:effectLst>
            <a:outerShdw blurRad="279400" dist="88900" dir="2700000" algn="tl" rotWithShape="0">
              <a:srgbClr val="000000">
                <a:alpha val="10000"/>
              </a:srgbClr>
            </a:outerShdw>
          </a:effectLst>
        </p:spPr>
      </p:pic>
      <p:sp>
        <p:nvSpPr>
          <p:cNvPr id="9" name="Title 6"/>
          <p:cNvSpPr txBox="1"/>
          <p:nvPr>
            <p:custDataLst>
              <p:tags r:id="rId8"/>
            </p:custDataLst>
          </p:nvPr>
        </p:nvSpPr>
        <p:spPr>
          <a:xfrm>
            <a:off x="5219698" y="2389505"/>
            <a:ext cx="6362700" cy="152400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3000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“为人民服务”，雷锋精神人人学，人人都向雷锋同志学习！</a:t>
            </a: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5624" y="4913207"/>
            <a:ext cx="2676376" cy="1944793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998203" y="5203863"/>
            <a:ext cx="2209165" cy="1654137"/>
          </a:xfrm>
          <a:prstGeom prst="rect">
            <a:avLst/>
          </a:prstGeom>
        </p:spPr>
      </p:pic>
      <p:sp>
        <p:nvSpPr>
          <p:cNvPr id="5" name="矩形 11"/>
          <p:cNvSpPr/>
          <p:nvPr>
            <p:custDataLst>
              <p:tags r:id="rId4"/>
            </p:custDataLst>
          </p:nvPr>
        </p:nvSpPr>
        <p:spPr>
          <a:xfrm>
            <a:off x="449580" y="617220"/>
            <a:ext cx="11412220" cy="5821680"/>
          </a:xfrm>
          <a:prstGeom prst="rect">
            <a:avLst/>
          </a:prstGeom>
          <a:noFill/>
          <a:ln w="127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600" b="1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351155" y="518160"/>
            <a:ext cx="11412220" cy="5821680"/>
          </a:xfrm>
          <a:prstGeom prst="rect">
            <a:avLst/>
          </a:prstGeom>
          <a:noFill/>
          <a:ln w="1270">
            <a:solidFill>
              <a:schemeClr val="accent1">
                <a:alpha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600" b="1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252095" y="419100"/>
            <a:ext cx="11412220" cy="5821680"/>
          </a:xfrm>
          <a:prstGeom prst="rect">
            <a:avLst/>
          </a:prstGeom>
          <a:noFill/>
          <a:ln w="1270">
            <a:solidFill>
              <a:schemeClr val="accent1">
                <a:alpha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600" b="1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grpSp>
        <p:nvGrpSpPr>
          <p:cNvPr id="30" name="组合 29"/>
          <p:cNvGrpSpPr>
            <a:grpSpLocks noChangeAspect="1"/>
          </p:cNvGrpSpPr>
          <p:nvPr>
            <p:custDataLst>
              <p:tags r:id="rId7"/>
            </p:custDataLst>
          </p:nvPr>
        </p:nvGrpSpPr>
        <p:grpSpPr>
          <a:xfrm rot="10800000">
            <a:off x="671830" y="822325"/>
            <a:ext cx="637540" cy="556260"/>
            <a:chOff x="3213087" y="1347855"/>
            <a:chExt cx="723913" cy="631688"/>
          </a:xfrm>
          <a:solidFill>
            <a:schemeClr val="accent1">
              <a:alpha val="20000"/>
            </a:schemeClr>
          </a:solidFill>
        </p:grpSpPr>
        <p:sp>
          <p:nvSpPr>
            <p:cNvPr id="31" name="任意多边形: 形状 17"/>
            <p:cNvSpPr>
              <a:spLocks noChangeAspect="1"/>
            </p:cNvSpPr>
            <p:nvPr>
              <p:custDataLst>
                <p:tags r:id="rId8"/>
              </p:custDataLst>
            </p:nvPr>
          </p:nvSpPr>
          <p:spPr>
            <a:xfrm>
              <a:off x="3213087" y="1347855"/>
              <a:ext cx="311295" cy="631688"/>
            </a:xfrm>
            <a:custGeom>
              <a:gdLst>
                <a:gd name="connsiteX0" fmla="*/ 0 w 311295"/>
                <a:gd name="connsiteY0" fmla="*/ 0 h 631688"/>
                <a:gd name="connsiteX1" fmla="*/ 311295 w 311295"/>
                <a:gd name="connsiteY1" fmla="*/ 0 h 631688"/>
                <a:gd name="connsiteX2" fmla="*/ 311295 w 311295"/>
                <a:gd name="connsiteY2" fmla="*/ 278573 h 631688"/>
                <a:gd name="connsiteX3" fmla="*/ 92015 w 311295"/>
                <a:gd name="connsiteY3" fmla="*/ 631688 h 631688"/>
                <a:gd name="connsiteX4" fmla="*/ 80962 w 311295"/>
                <a:gd name="connsiteY4" fmla="*/ 613739 h 631688"/>
                <a:gd name="connsiteX5" fmla="*/ 33054 w 311295"/>
                <a:gd name="connsiteY5" fmla="*/ 568483 h 631688"/>
                <a:gd name="connsiteX6" fmla="*/ 20355 w 311295"/>
                <a:gd name="connsiteY6" fmla="*/ 561364 h 631688"/>
                <a:gd name="connsiteX7" fmla="*/ 150652 w 311295"/>
                <a:gd name="connsiteY7" fmla="*/ 311295 h 631688"/>
                <a:gd name="connsiteX8" fmla="*/ 0 w 311295"/>
                <a:gd name="connsiteY8" fmla="*/ 311295 h 6316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295" h="631688">
                  <a:moveTo>
                    <a:pt x="0" y="0"/>
                  </a:moveTo>
                  <a:lnTo>
                    <a:pt x="311295" y="0"/>
                  </a:lnTo>
                  <a:lnTo>
                    <a:pt x="311295" y="278573"/>
                  </a:lnTo>
                  <a:cubicBezTo>
                    <a:pt x="300365" y="511936"/>
                    <a:pt x="92393" y="629207"/>
                    <a:pt x="92015" y="631688"/>
                  </a:cubicBezTo>
                  <a:lnTo>
                    <a:pt x="80962" y="613739"/>
                  </a:lnTo>
                  <a:cubicBezTo>
                    <a:pt x="67726" y="597568"/>
                    <a:pt x="51617" y="582153"/>
                    <a:pt x="33054" y="568483"/>
                  </a:cubicBezTo>
                  <a:lnTo>
                    <a:pt x="20355" y="561364"/>
                  </a:lnTo>
                  <a:cubicBezTo>
                    <a:pt x="21645" y="561467"/>
                    <a:pt x="135315" y="475631"/>
                    <a:pt x="150652" y="311295"/>
                  </a:cubicBezTo>
                  <a:lnTo>
                    <a:pt x="0" y="31129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  <p:sp>
          <p:nvSpPr>
            <p:cNvPr id="32" name="任意多边形: 形状 18"/>
            <p:cNvSpPr>
              <a:spLocks noChangeAspect="1"/>
            </p:cNvSpPr>
            <p:nvPr>
              <p:custDataLst>
                <p:tags r:id="rId9"/>
              </p:custDataLst>
            </p:nvPr>
          </p:nvSpPr>
          <p:spPr>
            <a:xfrm>
              <a:off x="3625705" y="1347855"/>
              <a:ext cx="311295" cy="631688"/>
            </a:xfrm>
            <a:custGeom>
              <a:gdLst>
                <a:gd name="connsiteX0" fmla="*/ 0 w 311295"/>
                <a:gd name="connsiteY0" fmla="*/ 0 h 631688"/>
                <a:gd name="connsiteX1" fmla="*/ 311295 w 311295"/>
                <a:gd name="connsiteY1" fmla="*/ 0 h 631688"/>
                <a:gd name="connsiteX2" fmla="*/ 311295 w 311295"/>
                <a:gd name="connsiteY2" fmla="*/ 278573 h 631688"/>
                <a:gd name="connsiteX3" fmla="*/ 92015 w 311295"/>
                <a:gd name="connsiteY3" fmla="*/ 631688 h 631688"/>
                <a:gd name="connsiteX4" fmla="*/ 80961 w 311295"/>
                <a:gd name="connsiteY4" fmla="*/ 613739 h 631688"/>
                <a:gd name="connsiteX5" fmla="*/ 33054 w 311295"/>
                <a:gd name="connsiteY5" fmla="*/ 568483 h 631688"/>
                <a:gd name="connsiteX6" fmla="*/ 20355 w 311295"/>
                <a:gd name="connsiteY6" fmla="*/ 561364 h 631688"/>
                <a:gd name="connsiteX7" fmla="*/ 150652 w 311295"/>
                <a:gd name="connsiteY7" fmla="*/ 311295 h 631688"/>
                <a:gd name="connsiteX8" fmla="*/ 0 w 311295"/>
                <a:gd name="connsiteY8" fmla="*/ 311295 h 6316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295" h="631688">
                  <a:moveTo>
                    <a:pt x="0" y="0"/>
                  </a:moveTo>
                  <a:lnTo>
                    <a:pt x="311295" y="0"/>
                  </a:lnTo>
                  <a:lnTo>
                    <a:pt x="311295" y="278573"/>
                  </a:lnTo>
                  <a:cubicBezTo>
                    <a:pt x="300365" y="511936"/>
                    <a:pt x="92393" y="629207"/>
                    <a:pt x="92015" y="631688"/>
                  </a:cubicBezTo>
                  <a:lnTo>
                    <a:pt x="80961" y="613739"/>
                  </a:lnTo>
                  <a:cubicBezTo>
                    <a:pt x="67726" y="597568"/>
                    <a:pt x="51617" y="582153"/>
                    <a:pt x="33054" y="568483"/>
                  </a:cubicBezTo>
                  <a:lnTo>
                    <a:pt x="20355" y="561364"/>
                  </a:lnTo>
                  <a:cubicBezTo>
                    <a:pt x="21645" y="561467"/>
                    <a:pt x="135315" y="475631"/>
                    <a:pt x="150652" y="311295"/>
                  </a:cubicBezTo>
                  <a:lnTo>
                    <a:pt x="0" y="31129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33" name="组合 32"/>
          <p:cNvGrpSpPr>
            <a:grpSpLocks noChangeAspect="1"/>
          </p:cNvGrpSpPr>
          <p:nvPr>
            <p:custDataLst>
              <p:tags r:id="rId10"/>
            </p:custDataLst>
          </p:nvPr>
        </p:nvGrpSpPr>
        <p:grpSpPr>
          <a:xfrm>
            <a:off x="10511790" y="5229860"/>
            <a:ext cx="923290" cy="805180"/>
            <a:chOff x="3213087" y="1347855"/>
            <a:chExt cx="723913" cy="631688"/>
          </a:xfrm>
          <a:solidFill>
            <a:schemeClr val="accent1">
              <a:alpha val="20000"/>
            </a:schemeClr>
          </a:solidFill>
        </p:grpSpPr>
        <p:sp>
          <p:nvSpPr>
            <p:cNvPr id="34" name="任意多边形: 形状 21"/>
            <p:cNvSpPr>
              <a:spLocks noChangeAspect="1"/>
            </p:cNvSpPr>
            <p:nvPr>
              <p:custDataLst>
                <p:tags r:id="rId11"/>
              </p:custDataLst>
            </p:nvPr>
          </p:nvSpPr>
          <p:spPr>
            <a:xfrm>
              <a:off x="3213087" y="1347855"/>
              <a:ext cx="311295" cy="631688"/>
            </a:xfrm>
            <a:custGeom>
              <a:gdLst>
                <a:gd name="connsiteX0" fmla="*/ 0 w 311295"/>
                <a:gd name="connsiteY0" fmla="*/ 0 h 631688"/>
                <a:gd name="connsiteX1" fmla="*/ 311295 w 311295"/>
                <a:gd name="connsiteY1" fmla="*/ 0 h 631688"/>
                <a:gd name="connsiteX2" fmla="*/ 311295 w 311295"/>
                <a:gd name="connsiteY2" fmla="*/ 278573 h 631688"/>
                <a:gd name="connsiteX3" fmla="*/ 92015 w 311295"/>
                <a:gd name="connsiteY3" fmla="*/ 631688 h 631688"/>
                <a:gd name="connsiteX4" fmla="*/ 80962 w 311295"/>
                <a:gd name="connsiteY4" fmla="*/ 613739 h 631688"/>
                <a:gd name="connsiteX5" fmla="*/ 33054 w 311295"/>
                <a:gd name="connsiteY5" fmla="*/ 568483 h 631688"/>
                <a:gd name="connsiteX6" fmla="*/ 20355 w 311295"/>
                <a:gd name="connsiteY6" fmla="*/ 561364 h 631688"/>
                <a:gd name="connsiteX7" fmla="*/ 150652 w 311295"/>
                <a:gd name="connsiteY7" fmla="*/ 311295 h 631688"/>
                <a:gd name="connsiteX8" fmla="*/ 0 w 311295"/>
                <a:gd name="connsiteY8" fmla="*/ 311295 h 6316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295" h="631688">
                  <a:moveTo>
                    <a:pt x="0" y="0"/>
                  </a:moveTo>
                  <a:lnTo>
                    <a:pt x="311295" y="0"/>
                  </a:lnTo>
                  <a:lnTo>
                    <a:pt x="311295" y="278573"/>
                  </a:lnTo>
                  <a:cubicBezTo>
                    <a:pt x="300365" y="511936"/>
                    <a:pt x="92393" y="629207"/>
                    <a:pt x="92015" y="631688"/>
                  </a:cubicBezTo>
                  <a:lnTo>
                    <a:pt x="80962" y="613739"/>
                  </a:lnTo>
                  <a:cubicBezTo>
                    <a:pt x="67726" y="597568"/>
                    <a:pt x="51617" y="582153"/>
                    <a:pt x="33054" y="568483"/>
                  </a:cubicBezTo>
                  <a:lnTo>
                    <a:pt x="20355" y="561364"/>
                  </a:lnTo>
                  <a:cubicBezTo>
                    <a:pt x="21645" y="561467"/>
                    <a:pt x="135315" y="475631"/>
                    <a:pt x="150652" y="311295"/>
                  </a:cubicBezTo>
                  <a:lnTo>
                    <a:pt x="0" y="31129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  <p:sp>
          <p:nvSpPr>
            <p:cNvPr id="35" name="任意多边形: 形状 22"/>
            <p:cNvSpPr>
              <a:spLocks noChangeAspect="1"/>
            </p:cNvSpPr>
            <p:nvPr>
              <p:custDataLst>
                <p:tags r:id="rId12"/>
              </p:custDataLst>
            </p:nvPr>
          </p:nvSpPr>
          <p:spPr>
            <a:xfrm>
              <a:off x="3625705" y="1347855"/>
              <a:ext cx="311295" cy="631688"/>
            </a:xfrm>
            <a:custGeom>
              <a:gdLst>
                <a:gd name="connsiteX0" fmla="*/ 0 w 311295"/>
                <a:gd name="connsiteY0" fmla="*/ 0 h 631688"/>
                <a:gd name="connsiteX1" fmla="*/ 311295 w 311295"/>
                <a:gd name="connsiteY1" fmla="*/ 0 h 631688"/>
                <a:gd name="connsiteX2" fmla="*/ 311295 w 311295"/>
                <a:gd name="connsiteY2" fmla="*/ 278573 h 631688"/>
                <a:gd name="connsiteX3" fmla="*/ 92015 w 311295"/>
                <a:gd name="connsiteY3" fmla="*/ 631688 h 631688"/>
                <a:gd name="connsiteX4" fmla="*/ 80961 w 311295"/>
                <a:gd name="connsiteY4" fmla="*/ 613739 h 631688"/>
                <a:gd name="connsiteX5" fmla="*/ 33054 w 311295"/>
                <a:gd name="connsiteY5" fmla="*/ 568483 h 631688"/>
                <a:gd name="connsiteX6" fmla="*/ 20355 w 311295"/>
                <a:gd name="connsiteY6" fmla="*/ 561364 h 631688"/>
                <a:gd name="connsiteX7" fmla="*/ 150652 w 311295"/>
                <a:gd name="connsiteY7" fmla="*/ 311295 h 631688"/>
                <a:gd name="connsiteX8" fmla="*/ 0 w 311295"/>
                <a:gd name="connsiteY8" fmla="*/ 311295 h 6316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11295" h="631688">
                  <a:moveTo>
                    <a:pt x="0" y="0"/>
                  </a:moveTo>
                  <a:lnTo>
                    <a:pt x="311295" y="0"/>
                  </a:lnTo>
                  <a:lnTo>
                    <a:pt x="311295" y="278573"/>
                  </a:lnTo>
                  <a:cubicBezTo>
                    <a:pt x="300365" y="511936"/>
                    <a:pt x="92393" y="629207"/>
                    <a:pt x="92015" y="631688"/>
                  </a:cubicBezTo>
                  <a:lnTo>
                    <a:pt x="80961" y="613739"/>
                  </a:lnTo>
                  <a:cubicBezTo>
                    <a:pt x="67726" y="597568"/>
                    <a:pt x="51617" y="582153"/>
                    <a:pt x="33054" y="568483"/>
                  </a:cubicBezTo>
                  <a:lnTo>
                    <a:pt x="20355" y="561364"/>
                  </a:lnTo>
                  <a:cubicBezTo>
                    <a:pt x="21645" y="561467"/>
                    <a:pt x="135315" y="475631"/>
                    <a:pt x="150652" y="311295"/>
                  </a:cubicBezTo>
                  <a:lnTo>
                    <a:pt x="0" y="31129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cxnSp>
        <p:nvCxnSpPr>
          <p:cNvPr id="36" name="直接连接符 35"/>
          <p:cNvCxnSpPr/>
          <p:nvPr>
            <p:custDataLst>
              <p:tags r:id="rId13"/>
            </p:custDataLst>
          </p:nvPr>
        </p:nvCxnSpPr>
        <p:spPr>
          <a:xfrm>
            <a:off x="2247932" y="2318247"/>
            <a:ext cx="7543800" cy="0"/>
          </a:xfrm>
          <a:prstGeom prst="line">
            <a:avLst/>
          </a:prstGeom>
          <a:ln w="1270">
            <a:solidFill>
              <a:schemeClr val="l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>
            <p:custDataLst>
              <p:tags r:id="rId14"/>
            </p:custDataLst>
          </p:nvPr>
        </p:nvSpPr>
        <p:spPr>
          <a:xfrm>
            <a:off x="1981200" y="1337188"/>
            <a:ext cx="8077264" cy="676274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spc="240">
                <a:solidFill>
                  <a:schemeClr val="accent1"/>
                </a:solidFill>
                <a:uFillTx/>
                <a:latin typeface="华文中宋" panose="02010600040101010101" charset="-122"/>
                <a:ea typeface="华文中宋" panose="02010600040101010101" charset="-122"/>
              </a:rPr>
              <a:t>略读课文，粗知故事梗概</a:t>
            </a:r>
          </a:p>
        </p:txBody>
      </p:sp>
      <p:sp>
        <p:nvSpPr>
          <p:cNvPr id="11" name="Title 6"/>
          <p:cNvSpPr txBox="1"/>
          <p:nvPr>
            <p:custDataLst>
              <p:tags r:id="rId15"/>
            </p:custDataLst>
          </p:nvPr>
        </p:nvSpPr>
        <p:spPr>
          <a:xfrm>
            <a:off x="1786255" y="2519680"/>
            <a:ext cx="8272145" cy="300101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0" indent="-4572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800" spc="2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“我”和老余行走在大山深处，发现了小茅屋，得到了食宿的帮助，继而猜测小茅屋的主人是谁，引发了一系列的悬念和误会。</a:t>
            </a:r>
          </a:p>
        </p:txBody>
      </p:sp>
    </p:spTree>
    <p:custDataLst>
      <p:tags r:id="rId1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982835" y="5203863"/>
            <a:ext cx="2209165" cy="1654137"/>
          </a:xfrm>
          <a:prstGeom prst="rect">
            <a:avLst/>
          </a:prstGeom>
        </p:spPr>
      </p:pic>
      <p:sp>
        <p:nvSpPr>
          <p:cNvPr id="22" name="矩形 21"/>
          <p:cNvSpPr/>
          <p:nvPr>
            <p:custDataLst>
              <p:tags r:id="rId4"/>
            </p:custDataLst>
          </p:nvPr>
        </p:nvSpPr>
        <p:spPr>
          <a:xfrm>
            <a:off x="7389010" y="-27"/>
            <a:ext cx="4710453" cy="13718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23" name="矩形 22"/>
          <p:cNvSpPr/>
          <p:nvPr>
            <p:custDataLst>
              <p:tags r:id="rId5"/>
            </p:custDataLst>
          </p:nvPr>
        </p:nvSpPr>
        <p:spPr>
          <a:xfrm>
            <a:off x="11820631" y="1528000"/>
            <a:ext cx="278833" cy="36471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24" name="矩形 23"/>
          <p:cNvSpPr/>
          <p:nvPr>
            <p:custDataLst>
              <p:tags r:id="rId6"/>
            </p:custDataLst>
          </p:nvPr>
        </p:nvSpPr>
        <p:spPr>
          <a:xfrm>
            <a:off x="11820631" y="5331270"/>
            <a:ext cx="278833" cy="4684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25" name="矩形 24"/>
          <p:cNvSpPr/>
          <p:nvPr>
            <p:custDataLst>
              <p:tags r:id="rId7"/>
            </p:custDataLst>
          </p:nvPr>
        </p:nvSpPr>
        <p:spPr>
          <a:xfrm>
            <a:off x="11820631" y="5955854"/>
            <a:ext cx="278833" cy="9027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5" name="矩形 4"/>
          <p:cNvSpPr/>
          <p:nvPr>
            <p:custDataLst>
              <p:tags r:id="rId8"/>
            </p:custDataLst>
          </p:nvPr>
        </p:nvSpPr>
        <p:spPr>
          <a:xfrm>
            <a:off x="0" y="609600"/>
            <a:ext cx="457200" cy="609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9"/>
            </p:custDataLst>
          </p:nvPr>
        </p:nvSpPr>
        <p:spPr>
          <a:xfrm>
            <a:off x="762006" y="609600"/>
            <a:ext cx="5924575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spc="170">
                <a:solidFill>
                  <a:schemeClr val="accent1"/>
                </a:solidFill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</a:rPr>
              <a:t>“学习雷锋奖”颁给谁</a:t>
            </a:r>
          </a:p>
        </p:txBody>
      </p:sp>
      <p:sp>
        <p:nvSpPr>
          <p:cNvPr id="11" name="Title 6"/>
          <p:cNvSpPr txBox="1"/>
          <p:nvPr>
            <p:custDataLst>
              <p:tags r:id="rId10"/>
            </p:custDataLst>
          </p:nvPr>
        </p:nvSpPr>
        <p:spPr>
          <a:xfrm>
            <a:off x="229352" y="1527365"/>
            <a:ext cx="7159658" cy="2553997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00" lvl="0" indent="-4318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3200" spc="18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请同学们略读课文，说说这个故事写到了哪些人物？他们分别做了些什么事情？从他们的事件中思考，“学习雷锋”奖应该颁给谁？</a:t>
            </a:r>
          </a:p>
        </p:txBody>
      </p:sp>
      <p:pic>
        <p:nvPicPr>
          <p:cNvPr id="100" name="图片 99"/>
          <p:cNvPicPr/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389010" y="-100775"/>
            <a:ext cx="4577715" cy="325628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F84751EE-6744-DF4E-9328-78F118E87DB9}"/>
              </a:ext>
            </a:extLst>
          </p:cNvPr>
          <p:cNvSpPr txBox="1"/>
          <p:nvPr/>
        </p:nvSpPr>
        <p:spPr>
          <a:xfrm>
            <a:off x="457200" y="4332715"/>
            <a:ext cx="10108983" cy="137678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00" marR="0" lvl="0" indent="-431800" algn="l" defTabSz="914400" rtl="0" eaLnBrk="1" fontAlgn="ctr" latinLnBrk="0" hangingPunct="1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 typeface="Wingdings" panose="05000000000000000000" charset="0"/>
              <a:buChar char="l"/>
              <a:defRPr/>
            </a:pPr>
            <a:r>
              <a:rPr kumimoji="0" lang="zh-CN" altLang="en-US" sz="3200" b="0" i="0" u="none" strike="noStrike" kern="1200" cap="none" spc="180" normalizeH="0" baseline="0" noProof="0">
                <a:ln w="3175">
                  <a:noFill/>
                  <a:prstDash val="dash"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人物：</a:t>
            </a:r>
            <a:r>
              <a:rPr kumimoji="0" lang="zh-CN" altLang="en-US" sz="3200" b="1" i="0" u="none" strike="noStrike" kern="1200" cap="none" spc="180" normalizeH="0" baseline="0" noProof="0">
                <a:ln w="3175">
                  <a:noFill/>
                  <a:prstDash val="dash"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仿宋" panose="02010609060101010101" pitchFamily="49" charset="-122"/>
                <a:ea typeface="仿宋" panose="02010609060101010101" pitchFamily="49" charset="-122"/>
                <a:cs typeface="隶书" panose="02010509060101010101" pitchFamily="49" charset="-122"/>
              </a:rPr>
              <a:t>“我”和老余   瑶族老人     </a:t>
            </a:r>
            <a:endParaRPr kumimoji="0" lang="en-US" altLang="zh-CN" sz="3200" b="1" i="0" u="none" strike="noStrike" kern="1200" cap="none" spc="180" normalizeH="0" baseline="0" noProof="0">
              <a:ln w="3175">
                <a:noFill/>
                <a:prstDash val="dash"/>
              </a:ln>
              <a:solidFill>
                <a:srgbClr val="000000">
                  <a:lumMod val="75000"/>
                  <a:lumOff val="25000"/>
                </a:srgbClr>
              </a:solidFill>
              <a:effectLst/>
              <a:uLnTx/>
              <a:uFillTx/>
              <a:latin typeface="仿宋" panose="02010609060101010101" pitchFamily="49" charset="-122"/>
              <a:ea typeface="仿宋" panose="02010609060101010101" pitchFamily="49" charset="-122"/>
              <a:cs typeface="隶书" panose="02010509060101010101" pitchFamily="49" charset="-122"/>
            </a:endParaRPr>
          </a:p>
          <a:p>
            <a:pPr marL="431800" marR="0" lvl="0" indent="-431800" algn="l" defTabSz="914400" rtl="0" eaLnBrk="1" fontAlgn="ctr" latinLnBrk="0" hangingPunct="1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 typeface="Wingdings" panose="05000000000000000000" charset="0"/>
              <a:buChar char="l"/>
              <a:defRPr/>
            </a:pPr>
            <a:r>
              <a:rPr kumimoji="0" lang="zh-CN" altLang="en-US" sz="3200" b="1" i="0" u="none" strike="noStrike" kern="1200" cap="none" spc="180" normalizeH="0" baseline="0" noProof="0">
                <a:ln w="3175">
                  <a:noFill/>
                  <a:prstDash val="dash"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uLnTx/>
                <a:uFillTx/>
                <a:latin typeface="仿宋" panose="02010609060101010101" pitchFamily="49" charset="-122"/>
                <a:ea typeface="仿宋" panose="02010609060101010101" pitchFamily="49" charset="-122"/>
                <a:cs typeface="隶书" panose="02010509060101010101" pitchFamily="49" charset="-122"/>
              </a:rPr>
              <a:t>一群哈尼姑娘   解放军战士       梨花姑娘</a:t>
            </a:r>
          </a:p>
        </p:txBody>
      </p:sp>
    </p:spTree>
    <p:custDataLst>
      <p:tags r:id="rId1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982835" y="5203863"/>
            <a:ext cx="2209165" cy="1654137"/>
          </a:xfrm>
          <a:prstGeom prst="rect">
            <a:avLst/>
          </a:prstGeom>
        </p:spPr>
      </p:pic>
      <p:sp>
        <p:nvSpPr>
          <p:cNvPr id="5" name="矩形 10"/>
          <p:cNvSpPr/>
          <p:nvPr>
            <p:custDataLst>
              <p:tags r:id="rId4"/>
            </p:custDataLst>
          </p:nvPr>
        </p:nvSpPr>
        <p:spPr>
          <a:xfrm>
            <a:off x="399415" y="1295400"/>
            <a:ext cx="11335385" cy="4953000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292100" dir="5400000" sx="101000" sy="101000" algn="t" rotWithShape="0">
              <a:prstClr val="black">
                <a:alpha val="1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09562" y="609605"/>
            <a:ext cx="10972876" cy="685800"/>
          </a:xfrm>
          <a:prstGeom prst="rect">
            <a:avLst/>
          </a:prstGeom>
          <a:noFill/>
        </p:spPr>
        <p:txBody>
          <a:bodyPr wrap="square" lIns="63500" tIns="25400" rIns="63500" bIns="254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sz="3600" b="1" spc="250">
                <a:solidFill>
                  <a:schemeClr val="accent1"/>
                </a:solidFill>
                <a:uFillTx/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“学习雷锋奖”颁给谁</a:t>
            </a:r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custDataLst>
              <p:tags r:id="rId6"/>
            </p:custDataLst>
            <p:extLst>
              <p:ext uri="{D42A27DB-BD31-4B8C-83A1-F6EECF244321}">
                <p14:modId xmlns:p14="http://schemas.microsoft.com/office/powerpoint/2010/main" val="910903416"/>
              </p:ext>
            </p:extLst>
          </p:nvPr>
        </p:nvGraphicFramePr>
        <p:xfrm>
          <a:off x="865505" y="1637665"/>
          <a:ext cx="6549587" cy="4672584"/>
        </p:xfrm>
        <a:graphic>
          <a:graphicData uri="http://schemas.openxmlformats.org/drawingml/2006/table">
            <a:tbl>
              <a:tblPr/>
              <a:tblGrid>
                <a:gridCol w="27564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691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2400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6807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400" b="1" kern="1200" spc="130" err="1">
                          <a:solidFill>
                            <a:srgbClr val="FFFFFF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  <a:cs typeface="+mn-cs"/>
                        </a:rPr>
                        <a:t>人</a:t>
                      </a:r>
                      <a:r>
                        <a:rPr lang="en-US" sz="2400" b="1" spc="130" err="1">
                          <a:solidFill>
                            <a:srgbClr val="FFFFFF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物</a:t>
                      </a:r>
                      <a:endParaRPr lang="en-US" altLang="en-US" sz="2400" b="1" spc="130">
                        <a:solidFill>
                          <a:srgbClr val="FFFFFF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215900" marR="215900" marT="133350" marB="133350" anchor="ctr">
                    <a:lnL w="19050" cap="rnd">
                      <a:solidFill>
                        <a:srgbClr val="A00000"/>
                      </a:solidFill>
                      <a:prstDash val="solid"/>
                    </a:lnL>
                    <a:lnR w="3175">
                      <a:solidFill>
                        <a:srgbClr val="FFFFFF"/>
                      </a:solidFill>
                      <a:prstDash val="dot"/>
                    </a:lnR>
                    <a:lnT w="19050" cap="rnd">
                      <a:solidFill>
                        <a:srgbClr val="A00000"/>
                      </a:solidFill>
                      <a:prstDash val="solid"/>
                    </a:lnT>
                    <a:lnB w="19050">
                      <a:solidFill>
                        <a:srgbClr val="A00000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400" b="1" kern="1200" spc="130" err="1">
                          <a:solidFill>
                            <a:srgbClr val="FFFFFF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  <a:cs typeface="+mn-cs"/>
                        </a:rPr>
                        <a:t>与小茅屋的故事</a:t>
                      </a:r>
                      <a:endParaRPr lang="en-US" altLang="en-US" sz="2400" b="1" kern="1200" spc="130">
                        <a:solidFill>
                          <a:srgbClr val="FFFFFF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  <a:cs typeface="+mn-cs"/>
                      </a:endParaRPr>
                    </a:p>
                  </a:txBody>
                  <a:tcPr marL="215900" marR="215900" marT="133350" marB="133350" anchor="ctr">
                    <a:lnL w="3175">
                      <a:solidFill>
                        <a:srgbClr val="FFFFFF"/>
                      </a:solidFill>
                      <a:prstDash val="dot"/>
                    </a:lnL>
                    <a:lnR w="3175">
                      <a:solidFill>
                        <a:srgbClr val="FFFFFF"/>
                      </a:solidFill>
                      <a:prstDash val="dot"/>
                    </a:lnR>
                    <a:lnT w="19050" cap="rnd">
                      <a:solidFill>
                        <a:srgbClr val="A00000"/>
                      </a:solidFill>
                      <a:prstDash val="solid"/>
                    </a:lnT>
                    <a:lnB w="19050">
                      <a:solidFill>
                        <a:srgbClr val="A00000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400" b="1" kern="1200" spc="130" err="1">
                          <a:solidFill>
                            <a:srgbClr val="FFFFFF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  <a:cs typeface="+mn-cs"/>
                        </a:rPr>
                        <a:t>获奖理由</a:t>
                      </a:r>
                      <a:endParaRPr lang="en-US" altLang="en-US" sz="2400" b="1" kern="1200" spc="130">
                        <a:solidFill>
                          <a:srgbClr val="FFFFFF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  <a:cs typeface="+mn-cs"/>
                      </a:endParaRPr>
                    </a:p>
                  </a:txBody>
                  <a:tcPr marL="215900" marR="215900" marT="133350" marB="133350" anchor="ctr">
                    <a:lnL w="3175">
                      <a:solidFill>
                        <a:srgbClr val="FFFFFF"/>
                      </a:solidFill>
                      <a:prstDash val="dot"/>
                    </a:lnL>
                    <a:lnR w="19050" cap="rnd">
                      <a:solidFill>
                        <a:srgbClr val="A00000"/>
                      </a:solidFill>
                      <a:prstDash val="solid"/>
                    </a:lnR>
                    <a:lnT w="19050" cap="rnd">
                      <a:solidFill>
                        <a:srgbClr val="A00000"/>
                      </a:solidFill>
                      <a:prstDash val="solid"/>
                    </a:lnT>
                    <a:lnB w="19050">
                      <a:solidFill>
                        <a:srgbClr val="A00000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198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400" b="0" spc="130">
                          <a:solidFill>
                            <a:srgbClr val="404040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  <a:cs typeface="隶书" panose="02010509060101010101" pitchFamily="49" charset="-122"/>
                        </a:rPr>
                        <a:t>“我”和老余</a:t>
                      </a:r>
                      <a:endParaRPr lang="en-US" altLang="en-US" sz="2400" b="0" spc="130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  <a:cs typeface="隶书" panose="02010509060101010101" pitchFamily="49" charset="-122"/>
                      </a:endParaRPr>
                    </a:p>
                  </a:txBody>
                  <a:tcPr marL="215900" marR="215900" marT="133350" marB="133350" anchor="ctr">
                    <a:lnL w="19050" cap="rnd">
                      <a:solidFill>
                        <a:srgbClr val="A00000"/>
                      </a:solidFill>
                      <a:prstDash val="solid"/>
                    </a:lnL>
                    <a:lnR w="3175">
                      <a:solidFill>
                        <a:srgbClr val="A00000"/>
                      </a:solidFill>
                      <a:prstDash val="dot"/>
                    </a:lnR>
                    <a:lnT w="19050">
                      <a:solidFill>
                        <a:srgbClr val="A00000"/>
                      </a:solidFill>
                      <a:prstDash val="solid"/>
                    </a:lnT>
                    <a:lnB w="3175">
                      <a:solidFill>
                        <a:srgbClr val="A00000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700" b="0" spc="130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215900" marR="215900" marT="133350" marB="133350" anchor="ctr">
                    <a:lnL w="3175">
                      <a:solidFill>
                        <a:srgbClr val="A00000"/>
                      </a:solidFill>
                      <a:prstDash val="dot"/>
                    </a:lnL>
                    <a:lnR w="3175">
                      <a:solidFill>
                        <a:srgbClr val="A00000"/>
                      </a:solidFill>
                      <a:prstDash val="dot"/>
                    </a:lnR>
                    <a:lnT w="19050">
                      <a:solidFill>
                        <a:srgbClr val="A00000"/>
                      </a:solidFill>
                      <a:prstDash val="solid"/>
                    </a:lnT>
                    <a:lnB w="3175">
                      <a:solidFill>
                        <a:srgbClr val="A00000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rowSpan="5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700" b="0" spc="130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215900" marR="215900" marT="133350" marB="133350" anchor="ctr">
                    <a:lnL w="3175">
                      <a:solidFill>
                        <a:srgbClr val="A00000"/>
                      </a:solidFill>
                      <a:prstDash val="dot"/>
                    </a:lnL>
                    <a:lnR w="19050" cap="rnd">
                      <a:solidFill>
                        <a:srgbClr val="A00000"/>
                      </a:solidFill>
                      <a:prstDash val="solid"/>
                    </a:lnR>
                    <a:lnT w="19050">
                      <a:solidFill>
                        <a:srgbClr val="A00000"/>
                      </a:solidFill>
                      <a:prstDash val="solid"/>
                    </a:lnT>
                    <a:lnB w="19050">
                      <a:solidFill>
                        <a:srgbClr val="A00000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135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400" b="0" kern="1200" spc="130" err="1">
                          <a:solidFill>
                            <a:srgbClr val="404040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瑶族老人</a:t>
                      </a:r>
                      <a:endParaRPr lang="en-US" altLang="en-US" sz="2400" b="0" kern="1200" spc="130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215900" marR="215900" marT="133350" marB="133350" anchor="ctr">
                    <a:lnL w="19050" cap="rnd">
                      <a:solidFill>
                        <a:srgbClr val="A00000"/>
                      </a:solidFill>
                      <a:prstDash val="solid"/>
                    </a:lnL>
                    <a:lnR w="3175">
                      <a:solidFill>
                        <a:srgbClr val="A00000"/>
                      </a:solidFill>
                      <a:prstDash val="dot"/>
                    </a:lnR>
                    <a:lnT w="3175">
                      <a:solidFill>
                        <a:srgbClr val="A00000"/>
                      </a:solidFill>
                      <a:prstDash val="dot"/>
                    </a:lnT>
                    <a:lnB w="3175">
                      <a:solidFill>
                        <a:srgbClr val="A00000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700" b="0" spc="130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215900" marR="215900" marT="133350" marB="133350" anchor="ctr">
                    <a:lnL w="3175">
                      <a:solidFill>
                        <a:srgbClr val="A00000"/>
                      </a:solidFill>
                      <a:prstDash val="dot"/>
                    </a:lnL>
                    <a:lnR w="3175">
                      <a:solidFill>
                        <a:srgbClr val="A00000"/>
                      </a:solidFill>
                      <a:prstDash val="dot"/>
                    </a:lnR>
                    <a:lnT w="3175">
                      <a:solidFill>
                        <a:srgbClr val="A00000"/>
                      </a:solidFill>
                      <a:prstDash val="dot"/>
                    </a:lnT>
                    <a:lnB w="3175">
                      <a:solidFill>
                        <a:srgbClr val="A00000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3175">
                      <a:solidFill>
                        <a:srgbClr val="A00000"/>
                      </a:solidFill>
                      <a:prstDash val="dot"/>
                    </a:lnL>
                    <a:lnR w="19050" cap="rnd">
                      <a:solidFill>
                        <a:srgbClr val="A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262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400" b="0" kern="1200" spc="130" err="1">
                          <a:solidFill>
                            <a:srgbClr val="404040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一群哈尼姑娘</a:t>
                      </a:r>
                      <a:endParaRPr lang="en-US" altLang="en-US" sz="2400" b="0" kern="1200" spc="130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215900" marR="215900" marT="133350" marB="133350" anchor="ctr">
                    <a:lnL w="19050" cap="rnd">
                      <a:solidFill>
                        <a:srgbClr val="A00000"/>
                      </a:solidFill>
                      <a:prstDash val="solid"/>
                    </a:lnL>
                    <a:lnR w="3175">
                      <a:solidFill>
                        <a:srgbClr val="A00000"/>
                      </a:solidFill>
                      <a:prstDash val="dot"/>
                    </a:lnR>
                    <a:lnT w="3175">
                      <a:solidFill>
                        <a:srgbClr val="A00000"/>
                      </a:solidFill>
                      <a:prstDash val="dot"/>
                    </a:lnT>
                    <a:lnB w="3175">
                      <a:solidFill>
                        <a:srgbClr val="A00000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700" b="0" spc="130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215900" marR="215900" marT="133350" marB="133350" anchor="ctr">
                    <a:lnL w="3175">
                      <a:solidFill>
                        <a:srgbClr val="A00000"/>
                      </a:solidFill>
                      <a:prstDash val="dot"/>
                    </a:lnL>
                    <a:lnR w="3175">
                      <a:solidFill>
                        <a:srgbClr val="A00000"/>
                      </a:solidFill>
                      <a:prstDash val="dot"/>
                    </a:lnR>
                    <a:lnT w="3175">
                      <a:solidFill>
                        <a:srgbClr val="A00000"/>
                      </a:solidFill>
                      <a:prstDash val="dot"/>
                    </a:lnT>
                    <a:lnB w="3175">
                      <a:solidFill>
                        <a:srgbClr val="A00000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3175">
                      <a:solidFill>
                        <a:srgbClr val="A00000"/>
                      </a:solidFill>
                      <a:prstDash val="dot"/>
                    </a:lnL>
                    <a:lnR w="19050" cap="rnd">
                      <a:solidFill>
                        <a:srgbClr val="A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135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400" b="0" kern="1200" spc="130" err="1">
                          <a:solidFill>
                            <a:srgbClr val="404040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解放军战士</a:t>
                      </a:r>
                      <a:endParaRPr lang="en-US" altLang="en-US" sz="2400" b="0" kern="1200" spc="130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215900" marR="215900" marT="133350" marB="133350" anchor="ctr">
                    <a:lnL w="19050" cap="rnd">
                      <a:solidFill>
                        <a:srgbClr val="A00000"/>
                      </a:solidFill>
                      <a:prstDash val="solid"/>
                    </a:lnL>
                    <a:lnR w="3175">
                      <a:solidFill>
                        <a:srgbClr val="A00000"/>
                      </a:solidFill>
                      <a:prstDash val="dot"/>
                    </a:lnR>
                    <a:lnT w="3175">
                      <a:solidFill>
                        <a:srgbClr val="A00000"/>
                      </a:solidFill>
                      <a:prstDash val="dot"/>
                    </a:lnT>
                    <a:lnB w="3175">
                      <a:solidFill>
                        <a:srgbClr val="A00000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700" b="0" spc="130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215900" marR="215900" marT="133350" marB="133350" anchor="ctr">
                    <a:lnL w="3175">
                      <a:solidFill>
                        <a:srgbClr val="A00000"/>
                      </a:solidFill>
                      <a:prstDash val="dot"/>
                    </a:lnL>
                    <a:lnR w="3175">
                      <a:solidFill>
                        <a:srgbClr val="A00000"/>
                      </a:solidFill>
                      <a:prstDash val="dot"/>
                    </a:lnR>
                    <a:lnT w="3175">
                      <a:solidFill>
                        <a:srgbClr val="A00000"/>
                      </a:solidFill>
                      <a:prstDash val="dot"/>
                    </a:lnT>
                    <a:lnB w="3175">
                      <a:solidFill>
                        <a:srgbClr val="A00000"/>
                      </a:solidFill>
                      <a:prstDash val="dot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3175">
                      <a:solidFill>
                        <a:srgbClr val="A00000"/>
                      </a:solidFill>
                      <a:prstDash val="dot"/>
                    </a:lnL>
                    <a:lnR w="19050" cap="rnd">
                      <a:solidFill>
                        <a:srgbClr val="A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198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2400" b="0" kern="1200" spc="130" err="1">
                          <a:solidFill>
                            <a:srgbClr val="404040"/>
                          </a:solidFill>
                          <a:latin typeface="隶书" panose="02010509060101010101" pitchFamily="49" charset="-122"/>
                          <a:ea typeface="隶书" panose="02010509060101010101" pitchFamily="49" charset="-122"/>
                        </a:rPr>
                        <a:t>梨花姑娘</a:t>
                      </a:r>
                      <a:endParaRPr lang="en-US" altLang="en-US" sz="2400" b="0" kern="1200" spc="130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215900" marR="215900" marT="133350" marB="133350" anchor="ctr">
                    <a:lnL w="19050" cap="rnd">
                      <a:solidFill>
                        <a:srgbClr val="A00000"/>
                      </a:solidFill>
                      <a:prstDash val="solid"/>
                    </a:lnL>
                    <a:lnR w="3175">
                      <a:solidFill>
                        <a:srgbClr val="A00000"/>
                      </a:solidFill>
                      <a:prstDash val="dot"/>
                    </a:lnR>
                    <a:lnT w="3175">
                      <a:solidFill>
                        <a:srgbClr val="A00000"/>
                      </a:solidFill>
                      <a:prstDash val="dot"/>
                    </a:lnT>
                    <a:lnB w="19050" cap="rnd">
                      <a:solidFill>
                        <a:srgbClr val="A00000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700" b="0" spc="130">
                        <a:solidFill>
                          <a:srgbClr val="404040"/>
                        </a:solidFill>
                        <a:latin typeface="隶书" panose="02010509060101010101" pitchFamily="49" charset="-122"/>
                        <a:ea typeface="隶书" panose="02010509060101010101" pitchFamily="49" charset="-122"/>
                      </a:endParaRPr>
                    </a:p>
                  </a:txBody>
                  <a:tcPr marL="215900" marR="215900" marT="133350" marB="133350" anchor="ctr">
                    <a:lnL w="3175">
                      <a:solidFill>
                        <a:srgbClr val="A00000"/>
                      </a:solidFill>
                      <a:prstDash val="dot"/>
                    </a:lnL>
                    <a:lnR w="3175">
                      <a:solidFill>
                        <a:srgbClr val="A00000"/>
                      </a:solidFill>
                      <a:prstDash val="dot"/>
                    </a:lnR>
                    <a:lnT w="3175">
                      <a:solidFill>
                        <a:srgbClr val="A00000"/>
                      </a:solidFill>
                      <a:prstDash val="dot"/>
                    </a:lnT>
                    <a:lnB w="19050" cap="rnd">
                      <a:solidFill>
                        <a:srgbClr val="A00000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3175">
                      <a:solidFill>
                        <a:srgbClr val="A00000"/>
                      </a:solidFill>
                      <a:prstDash val="dot"/>
                    </a:lnL>
                    <a:lnR w="19050" cap="rnd">
                      <a:solidFill>
                        <a:srgbClr val="A00000"/>
                      </a:solidFill>
                      <a:prstDash val="solid"/>
                    </a:lnR>
                    <a:lnB w="19050" cap="rnd">
                      <a:solidFill>
                        <a:srgbClr val="A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1" name="Title 6"/>
          <p:cNvSpPr txBox="1"/>
          <p:nvPr>
            <p:custDataLst>
              <p:tags r:id="rId7"/>
            </p:custDataLst>
          </p:nvPr>
        </p:nvSpPr>
        <p:spPr>
          <a:xfrm>
            <a:off x="7520305" y="1903095"/>
            <a:ext cx="3909695" cy="404050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3000" spc="22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阅读课文，结合文章内容，为“学习雷锋奖”获奖人完成获奖信息。</a:t>
            </a: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982835" y="5203863"/>
            <a:ext cx="2209165" cy="1654137"/>
          </a:xfrm>
          <a:prstGeom prst="rect">
            <a:avLst/>
          </a:prstGeom>
        </p:spPr>
      </p:pic>
      <p:sp>
        <p:nvSpPr>
          <p:cNvPr id="4" name="矩形 3"/>
          <p:cNvSpPr/>
          <p:nvPr>
            <p:custDataLst>
              <p:tags r:id="rId4"/>
            </p:custDataLst>
          </p:nvPr>
        </p:nvSpPr>
        <p:spPr>
          <a:xfrm>
            <a:off x="122548" y="1219200"/>
            <a:ext cx="11459896" cy="50292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152400" sx="102000" sy="102000" algn="ctr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518474" y="247271"/>
            <a:ext cx="10210876" cy="609600"/>
          </a:xfrm>
          <a:prstGeom prst="rect">
            <a:avLst/>
          </a:prstGeom>
          <a:noFill/>
        </p:spPr>
        <p:txBody>
          <a:bodyPr wrap="square" lIns="63500" tIns="25400" rIns="63500" bIns="254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sz="3600" b="1" spc="200">
                <a:solidFill>
                  <a:schemeClr val="accent1"/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“学习雷锋奖”颁给谁</a:t>
            </a:r>
            <a:endParaRPr sz="3600" b="1" spc="200">
              <a:solidFill>
                <a:schemeClr val="accent1"/>
              </a:solidFill>
              <a:uFillTx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6"/>
            </p:custDataLst>
          </p:nvPr>
        </p:nvSpPr>
        <p:spPr>
          <a:xfrm>
            <a:off x="762006" y="1896895"/>
            <a:ext cx="2087631" cy="360051"/>
          </a:xfrm>
          <a:prstGeom prst="rect">
            <a:avLst/>
          </a:prstGeom>
        </p:spPr>
        <p:txBody>
          <a:bodyPr wrap="square" lIns="90000" tIns="46990" rIns="90000" bIns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lnSpc>
                <a:spcPct val="120000"/>
              </a:lnSpc>
              <a:spcBef>
                <a:spcPct val="0"/>
              </a:spcBef>
            </a:pPr>
            <a:r>
              <a:rPr lang="zh-CN" altLang="en-US" sz="2800" spc="70">
                <a:solidFill>
                  <a:schemeClr val="dk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瑶族老人</a:t>
            </a:r>
            <a:endParaRPr lang="zh-CN" altLang="en-US" sz="2800" b="1" spc="300">
              <a:solidFill>
                <a:schemeClr val="dk2">
                  <a:lumMod val="25000"/>
                </a:schemeClr>
              </a:solidFill>
              <a:latin typeface="隶书" panose="02010509060101010101" pitchFamily="49" charset="-122"/>
              <a:ea typeface="隶书" panose="02010509060101010101" pitchFamily="49" charset="-122"/>
              <a:cs typeface="+mj-cs"/>
              <a:sym typeface="Arial" pitchFamily="34" charset="0"/>
            </a:endParaRPr>
          </a:p>
        </p:txBody>
      </p:sp>
      <p:sp>
        <p:nvSpPr>
          <p:cNvPr id="26" name="文本框 25"/>
          <p:cNvSpPr txBox="1"/>
          <p:nvPr>
            <p:custDataLst>
              <p:tags r:id="rId7"/>
            </p:custDataLst>
          </p:nvPr>
        </p:nvSpPr>
        <p:spPr>
          <a:xfrm>
            <a:off x="284173" y="2527465"/>
            <a:ext cx="2450152" cy="2911802"/>
          </a:xfrm>
          <a:prstGeom prst="rect">
            <a:avLst/>
          </a:prstGeom>
        </p:spPr>
        <p:txBody>
          <a:bodyPr wrap="square" lIns="90000" tIns="0" rIns="90000" bIns="4680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spcBef>
                <a:spcPct val="0"/>
              </a:spcBef>
              <a:spcAft>
                <a:spcPts val="800"/>
              </a:spcAft>
              <a:buSzTx/>
            </a:pPr>
            <a:r>
              <a:rPr lang="zh-CN" altLang="en-US" sz="2400" spc="7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打猎迷路，在小茅屋中得到照料，很感激；专门到小茅屋送粮食，方便路人；和“我”、老余一起修葺小茅屋。</a:t>
            </a:r>
          </a:p>
        </p:txBody>
      </p:sp>
      <p:sp>
        <p:nvSpPr>
          <p:cNvPr id="23" name="文本框 22"/>
          <p:cNvSpPr txBox="1"/>
          <p:nvPr>
            <p:custDataLst>
              <p:tags r:id="rId8"/>
            </p:custDataLst>
          </p:nvPr>
        </p:nvSpPr>
        <p:spPr>
          <a:xfrm>
            <a:off x="3200050" y="1716533"/>
            <a:ext cx="1711315" cy="901088"/>
          </a:xfrm>
          <a:prstGeom prst="rect">
            <a:avLst/>
          </a:prstGeom>
        </p:spPr>
        <p:txBody>
          <a:bodyPr wrap="square" lIns="90000" tIns="46990" rIns="90000" bIns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lnSpc>
                <a:spcPct val="120000"/>
              </a:lnSpc>
              <a:spcBef>
                <a:spcPct val="0"/>
              </a:spcBef>
            </a:pPr>
            <a:r>
              <a:rPr lang="zh-CN" altLang="en-US" sz="2800" spc="70">
                <a:solidFill>
                  <a:schemeClr val="dk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“我”和老余</a:t>
            </a:r>
            <a:endParaRPr lang="zh-CN" altLang="en-US" sz="2800" spc="70">
              <a:solidFill>
                <a:schemeClr val="dk1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Arial" pitchFamily="34" charset="0"/>
            </a:endParaRPr>
          </a:p>
        </p:txBody>
      </p:sp>
      <p:sp>
        <p:nvSpPr>
          <p:cNvPr id="24" name="文本框 23"/>
          <p:cNvSpPr txBox="1"/>
          <p:nvPr>
            <p:custDataLst>
              <p:tags r:id="rId9"/>
            </p:custDataLst>
          </p:nvPr>
        </p:nvSpPr>
        <p:spPr>
          <a:xfrm>
            <a:off x="2846924" y="2770021"/>
            <a:ext cx="2782570" cy="3096483"/>
          </a:xfrm>
          <a:prstGeom prst="rect">
            <a:avLst/>
          </a:prstGeom>
        </p:spPr>
        <p:txBody>
          <a:bodyPr wrap="square" lIns="90000" tIns="0" rIns="90000" bIns="4680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spcBef>
                <a:spcPct val="0"/>
              </a:spcBef>
              <a:spcAft>
                <a:spcPts val="800"/>
              </a:spcAft>
              <a:buSzTx/>
            </a:pPr>
            <a:r>
              <a:rPr lang="zh-CN" altLang="en-US" sz="2400" spc="7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在大山深处的梨花林边，发现了小茅屋；在小茅屋中受到照料，得到了食宿的帮助；第二天和瑶族老人一起为小茅屋房顶加草，挖排水沟。</a:t>
            </a:r>
          </a:p>
        </p:txBody>
      </p:sp>
      <p:sp>
        <p:nvSpPr>
          <p:cNvPr id="21" name="文本框 20"/>
          <p:cNvSpPr txBox="1"/>
          <p:nvPr>
            <p:custDataLst>
              <p:tags r:id="rId10"/>
            </p:custDataLst>
          </p:nvPr>
        </p:nvSpPr>
        <p:spPr>
          <a:xfrm>
            <a:off x="5501393" y="1578686"/>
            <a:ext cx="1779244" cy="831850"/>
          </a:xfrm>
          <a:prstGeom prst="rect">
            <a:avLst/>
          </a:prstGeom>
        </p:spPr>
        <p:txBody>
          <a:bodyPr wrap="square" lIns="90000" tIns="46990" rIns="90000" bIns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lnSpc>
                <a:spcPct val="120000"/>
              </a:lnSpc>
              <a:spcBef>
                <a:spcPct val="0"/>
              </a:spcBef>
            </a:pPr>
            <a:r>
              <a:rPr lang="zh-CN" altLang="en-US" sz="2800" spc="70">
                <a:solidFill>
                  <a:schemeClr val="dk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一群哈尼小姑娘</a:t>
            </a:r>
            <a:endParaRPr lang="zh-CN" altLang="en-US" sz="2800" spc="70">
              <a:solidFill>
                <a:schemeClr val="dk1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Arial" pitchFamily="34" charset="0"/>
            </a:endParaRPr>
          </a:p>
        </p:txBody>
      </p:sp>
      <p:sp>
        <p:nvSpPr>
          <p:cNvPr id="22" name="文本框 21"/>
          <p:cNvSpPr txBox="1"/>
          <p:nvPr>
            <p:custDataLst>
              <p:tags r:id="rId11"/>
            </p:custDataLst>
          </p:nvPr>
        </p:nvSpPr>
        <p:spPr>
          <a:xfrm>
            <a:off x="5606835" y="2610170"/>
            <a:ext cx="2038985" cy="675005"/>
          </a:xfrm>
          <a:prstGeom prst="rect">
            <a:avLst/>
          </a:prstGeom>
        </p:spPr>
        <p:txBody>
          <a:bodyPr wrap="square" lIns="90000" tIns="0" rIns="90000" bIns="4680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800"/>
              </a:spcAft>
              <a:buSzTx/>
            </a:pPr>
            <a:r>
              <a:rPr lang="zh-CN" altLang="en-US" sz="2400" spc="7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照料小茅屋。</a:t>
            </a:r>
          </a:p>
        </p:txBody>
      </p:sp>
      <p:sp>
        <p:nvSpPr>
          <p:cNvPr id="19" name="文本框 18"/>
          <p:cNvSpPr txBox="1"/>
          <p:nvPr>
            <p:custDataLst>
              <p:tags r:id="rId12"/>
            </p:custDataLst>
          </p:nvPr>
        </p:nvSpPr>
        <p:spPr>
          <a:xfrm>
            <a:off x="7504712" y="1930689"/>
            <a:ext cx="2087631" cy="360051"/>
          </a:xfrm>
          <a:prstGeom prst="rect">
            <a:avLst/>
          </a:prstGeom>
        </p:spPr>
        <p:txBody>
          <a:bodyPr wrap="square" lIns="90000" tIns="46990" rIns="90000" bIns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lnSpc>
                <a:spcPct val="120000"/>
              </a:lnSpc>
              <a:spcBef>
                <a:spcPct val="0"/>
              </a:spcBef>
            </a:pPr>
            <a:r>
              <a:rPr lang="zh-CN" altLang="en-US" sz="2800" spc="70">
                <a:solidFill>
                  <a:schemeClr val="dk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解放军战士</a:t>
            </a:r>
            <a:endParaRPr lang="zh-CN" altLang="en-US" sz="2800" spc="70">
              <a:solidFill>
                <a:schemeClr val="dk1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Arial" pitchFamily="34" charset="0"/>
            </a:endParaRPr>
          </a:p>
        </p:txBody>
      </p:sp>
      <p:sp>
        <p:nvSpPr>
          <p:cNvPr id="20" name="文本框 19"/>
          <p:cNvSpPr txBox="1"/>
          <p:nvPr>
            <p:custDataLst>
              <p:tags r:id="rId13"/>
            </p:custDataLst>
          </p:nvPr>
        </p:nvSpPr>
        <p:spPr>
          <a:xfrm>
            <a:off x="7671276" y="2341542"/>
            <a:ext cx="1754505" cy="1992630"/>
          </a:xfrm>
          <a:prstGeom prst="rect">
            <a:avLst/>
          </a:prstGeom>
        </p:spPr>
        <p:txBody>
          <a:bodyPr wrap="square" lIns="90000" tIns="0" rIns="90000" bIns="4680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spcBef>
                <a:spcPct val="0"/>
              </a:spcBef>
              <a:spcAft>
                <a:spcPts val="800"/>
              </a:spcAft>
              <a:buSzTx/>
            </a:pPr>
            <a:r>
              <a:rPr lang="zh-CN" altLang="en-US" sz="2400" spc="70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向雷锋同志学习，为方便过路人，建造小茅屋</a:t>
            </a:r>
            <a:r>
              <a:rPr lang="zh-CN" altLang="en-US" sz="2000" spc="130">
                <a:latin typeface="华文楷体" panose="02010600040101010101" charset="-122"/>
                <a:ea typeface="华文楷体" panose="02010600040101010101" charset="-122"/>
              </a:rPr>
              <a:t>。</a:t>
            </a:r>
          </a:p>
        </p:txBody>
      </p:sp>
      <p:sp>
        <p:nvSpPr>
          <p:cNvPr id="30" name="文本框 29"/>
          <p:cNvSpPr txBox="1"/>
          <p:nvPr>
            <p:custDataLst>
              <p:tags r:id="rId14"/>
            </p:custDataLst>
          </p:nvPr>
        </p:nvSpPr>
        <p:spPr>
          <a:xfrm>
            <a:off x="9542337" y="1912327"/>
            <a:ext cx="2087631" cy="360051"/>
          </a:xfrm>
          <a:prstGeom prst="rect">
            <a:avLst/>
          </a:prstGeom>
        </p:spPr>
        <p:txBody>
          <a:bodyPr wrap="square" lIns="90000" tIns="46990" rIns="90000" bIns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>
              <a:lnSpc>
                <a:spcPct val="120000"/>
              </a:lnSpc>
              <a:spcBef>
                <a:spcPct val="0"/>
              </a:spcBef>
            </a:pPr>
            <a:r>
              <a:rPr lang="zh-CN" altLang="en-US" sz="2800" spc="70">
                <a:solidFill>
                  <a:schemeClr val="dk1"/>
                </a:solidFill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梨花姑娘</a:t>
            </a:r>
            <a:endParaRPr lang="zh-CN" altLang="en-US" sz="2800" spc="70">
              <a:solidFill>
                <a:schemeClr val="dk1"/>
              </a:solidFill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15"/>
            </p:custDataLst>
          </p:nvPr>
        </p:nvSpPr>
        <p:spPr>
          <a:xfrm>
            <a:off x="9542336" y="2645559"/>
            <a:ext cx="2087631" cy="1992453"/>
          </a:xfrm>
          <a:prstGeom prst="rect">
            <a:avLst/>
          </a:prstGeom>
        </p:spPr>
        <p:txBody>
          <a:bodyPr wrap="square" lIns="90000" tIns="0" rIns="90000" bIns="4680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800"/>
              </a:spcAft>
              <a:buSzTx/>
            </a:pPr>
            <a:r>
              <a:rPr lang="zh-CN" altLang="en-US" sz="2400" spc="7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被解放军战士为人民服务的精神所感动，照料小茅屋。</a:t>
            </a:r>
          </a:p>
        </p:txBody>
      </p:sp>
      <p:sp>
        <p:nvSpPr>
          <p:cNvPr id="5" name="矩形 4"/>
          <p:cNvSpPr/>
          <p:nvPr>
            <p:custDataLst>
              <p:tags r:id="rId16"/>
            </p:custDataLst>
          </p:nvPr>
        </p:nvSpPr>
        <p:spPr>
          <a:xfrm>
            <a:off x="366073" y="304795"/>
            <a:ext cx="152401" cy="60960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B2982154-058B-C7CE-A8E8-B76B45225662}"/>
              </a:ext>
            </a:extLst>
          </p:cNvPr>
          <p:cNvSpPr txBox="1"/>
          <p:nvPr/>
        </p:nvSpPr>
        <p:spPr>
          <a:xfrm>
            <a:off x="7317915" y="3733800"/>
            <a:ext cx="26815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highlight>
                  <a:srgbClr val="FFFF00"/>
                </a:highlight>
              </a:rPr>
              <a:t>解放军建造茅屋</a:t>
            </a:r>
          </a:p>
        </p:txBody>
      </p:sp>
      <p:sp>
        <p:nvSpPr>
          <p:cNvPr id="33" name="文本框 32">
            <a:extLst>
              <a:ext uri="{FF2B5EF4-FFF2-40B4-BE49-F238E27FC236}">
                <a16:creationId xmlns:a16="http://schemas.microsoft.com/office/drawing/2014/main" id="{03A2F180-1E3D-3194-F9D9-341831FD9C86}"/>
              </a:ext>
            </a:extLst>
          </p:cNvPr>
          <p:cNvSpPr txBox="1"/>
          <p:nvPr/>
        </p:nvSpPr>
        <p:spPr>
          <a:xfrm>
            <a:off x="8965013" y="4206916"/>
            <a:ext cx="3793816" cy="5355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</a:pPr>
            <a:r>
              <a:rPr lang="zh-CN" altLang="en-US" sz="2400">
                <a:highlight>
                  <a:srgbClr val="FFFF00"/>
                </a:highlight>
              </a:rPr>
              <a:t>梨花姑娘照料茅屋</a:t>
            </a:r>
          </a:p>
        </p:txBody>
      </p:sp>
      <p:sp>
        <p:nvSpPr>
          <p:cNvPr id="35" name="文本框 34">
            <a:extLst>
              <a:ext uri="{FF2B5EF4-FFF2-40B4-BE49-F238E27FC236}">
                <a16:creationId xmlns:a16="http://schemas.microsoft.com/office/drawing/2014/main" id="{8B52B799-F04C-5A66-9787-EE83694F79B5}"/>
              </a:ext>
            </a:extLst>
          </p:cNvPr>
          <p:cNvSpPr txBox="1"/>
          <p:nvPr/>
        </p:nvSpPr>
        <p:spPr>
          <a:xfrm>
            <a:off x="5501393" y="3006336"/>
            <a:ext cx="236457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150">
                <a:ln w="3175">
                  <a:noFill/>
                  <a:prstDash val="dash"/>
                </a:ln>
                <a:solidFill>
                  <a:srgbClr val="000000">
                    <a:lumMod val="75000"/>
                    <a:lumOff val="25000"/>
                  </a:srgbClr>
                </a:solidFill>
                <a:highlight>
                  <a:srgbClr val="FFFF00"/>
                </a:highlight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哈尼</a:t>
            </a:r>
            <a:r>
              <a:rPr kumimoji="0" lang="zh-CN" altLang="en-US" sz="2400" b="0" i="0" u="none" strike="noStrike" kern="1200" cap="none" spc="150" normalizeH="0" baseline="0" noProof="0">
                <a:ln w="3175">
                  <a:noFill/>
                  <a:prstDash val="dash"/>
                </a:ln>
                <a:solidFill>
                  <a:srgbClr val="000000">
                    <a:lumMod val="75000"/>
                    <a:lumOff val="25000"/>
                  </a:srgbClr>
                </a:solidFill>
                <a:effectLst/>
                <a:highlight>
                  <a:srgbClr val="FFFF00"/>
                </a:highlight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小姑娘们照料茅屋</a:t>
            </a:r>
            <a:endParaRPr lang="zh-CN" altLang="en-US" sz="2400">
              <a:highlight>
                <a:srgbClr val="FFFF00"/>
              </a:highlight>
            </a:endParaRPr>
          </a:p>
        </p:txBody>
      </p:sp>
      <p:sp>
        <p:nvSpPr>
          <p:cNvPr id="37" name="文本框 36">
            <a:extLst>
              <a:ext uri="{FF2B5EF4-FFF2-40B4-BE49-F238E27FC236}">
                <a16:creationId xmlns:a16="http://schemas.microsoft.com/office/drawing/2014/main" id="{9389D307-9D41-B57F-1CF4-A93F260DDCC6}"/>
              </a:ext>
            </a:extLst>
          </p:cNvPr>
          <p:cNvSpPr txBox="1"/>
          <p:nvPr/>
        </p:nvSpPr>
        <p:spPr>
          <a:xfrm>
            <a:off x="122548" y="5105773"/>
            <a:ext cx="31724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150">
                <a:ln w="3175">
                  <a:noFill/>
                  <a:prstDash val="dash"/>
                </a:ln>
                <a:solidFill>
                  <a:srgbClr val="000000">
                    <a:lumMod val="75000"/>
                    <a:lumOff val="25000"/>
                  </a:srgbClr>
                </a:solidFill>
                <a:highlight>
                  <a:srgbClr val="FFFF00"/>
                </a:highlight>
                <a:latin typeface="隶书" panose="02010509060101010101" pitchFamily="49" charset="-122"/>
                <a:ea typeface="隶书" panose="02010509060101010101" pitchFamily="49" charset="-122"/>
              </a:rPr>
              <a:t>瑶族老人照看茅屋</a:t>
            </a:r>
          </a:p>
        </p:txBody>
      </p:sp>
      <p:sp>
        <p:nvSpPr>
          <p:cNvPr id="39" name="文本框 38">
            <a:extLst>
              <a:ext uri="{FF2B5EF4-FFF2-40B4-BE49-F238E27FC236}">
                <a16:creationId xmlns:a16="http://schemas.microsoft.com/office/drawing/2014/main" id="{286E662C-467C-FD7C-B2FA-CEC99CD926B1}"/>
              </a:ext>
            </a:extLst>
          </p:cNvPr>
          <p:cNvSpPr txBox="1"/>
          <p:nvPr/>
        </p:nvSpPr>
        <p:spPr>
          <a:xfrm>
            <a:off x="2977223" y="5677086"/>
            <a:ext cx="32404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150">
                <a:ln w="3175">
                  <a:noFill/>
                  <a:prstDash val="dash"/>
                </a:ln>
                <a:solidFill>
                  <a:srgbClr val="000000">
                    <a:lumMod val="75000"/>
                    <a:lumOff val="25000"/>
                  </a:srgbClr>
                </a:solidFill>
                <a:highlight>
                  <a:srgbClr val="FFFF00"/>
                </a:highlight>
                <a:latin typeface="隶书" panose="02010509060101010101" pitchFamily="49" charset="-122"/>
                <a:ea typeface="隶书" panose="02010509060101010101" pitchFamily="49" charset="-122"/>
              </a:rPr>
              <a:t>“我们”修缮茅屋</a:t>
            </a:r>
          </a:p>
        </p:txBody>
      </p:sp>
    </p:spTree>
    <p:custDataLst>
      <p:tags r:id="rId1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3" grpId="0"/>
      <p:bldP spid="24" grpId="0"/>
      <p:bldP spid="21" grpId="0"/>
      <p:bldP spid="22" grpId="0"/>
      <p:bldP spid="19" grpId="0"/>
      <p:bldP spid="20" grpId="0"/>
      <p:bldP spid="30" grpId="0"/>
      <p:bldP spid="31" grpId="0"/>
      <p:bldP spid="3" grpId="0"/>
      <p:bldP spid="33" grpId="0"/>
      <p:bldP spid="35" grpId="0"/>
      <p:bldP spid="37" grpId="0"/>
      <p:bldP spid="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982835" y="5203863"/>
            <a:ext cx="2209165" cy="165413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t="22727" b="22727"/>
          <a:stretch>
            <a:fillRect/>
          </a:stretch>
        </p:blipFill>
        <p:spPr>
          <a:xfrm>
            <a:off x="0" y="-28"/>
            <a:ext cx="8382063" cy="685805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0" h="10800">
                <a:moveTo>
                  <a:pt x="0" y="0"/>
                </a:moveTo>
                <a:lnTo>
                  <a:pt x="13200" y="0"/>
                </a:lnTo>
                <a:lnTo>
                  <a:pt x="13200" y="10800"/>
                </a:lnTo>
                <a:lnTo>
                  <a:pt x="0" y="1080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5181544" y="0"/>
            <a:ext cx="7010456" cy="685800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40000">
                <a:srgbClr val="000000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032179" y="1170829"/>
            <a:ext cx="3657625" cy="1368666"/>
          </a:xfrm>
          <a:prstGeom prst="rect">
            <a:avLst/>
          </a:prstGeom>
          <a:noFill/>
        </p:spPr>
        <p:txBody>
          <a:bodyPr wrap="square" lIns="63500" tIns="25400" rIns="63500" bIns="2540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sz="3600" b="1" spc="260">
                <a:solidFill>
                  <a:schemeClr val="lt1"/>
                </a:solidFill>
                <a:uFillTx/>
                <a:latin typeface="华文中宋" panose="02010600040101010101" charset="-122"/>
                <a:ea typeface="华文中宋" panose="02010600040101010101" charset="-122"/>
                <a:cs typeface="华文中宋" panose="02010600040101010101" charset="-122"/>
                <a:sym typeface="+mn-ea"/>
              </a:rPr>
              <a:t>“学习雷锋奖”颁给谁</a:t>
            </a:r>
          </a:p>
        </p:txBody>
      </p:sp>
      <p:sp>
        <p:nvSpPr>
          <p:cNvPr id="11" name="Title 6"/>
          <p:cNvSpPr txBox="1"/>
          <p:nvPr>
            <p:custDataLst>
              <p:tags r:id="rId8"/>
            </p:custDataLst>
          </p:nvPr>
        </p:nvSpPr>
        <p:spPr>
          <a:xfrm>
            <a:off x="7924864" y="3036983"/>
            <a:ext cx="3657625" cy="2601684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None/>
            </a:pPr>
            <a:r>
              <a:rPr lang="zh-CN" altLang="en-US" sz="2600" spc="180">
                <a:ln w="3175">
                  <a:noFill/>
                  <a:prstDash val="dash"/>
                </a:ln>
                <a:solidFill>
                  <a:schemeClr val="lt1"/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微软雅黑" panose="020b0503020204020204" charset="-122"/>
              </a:rPr>
              <a:t>他们都为了方便过路的行人，或是建造小茅屋，或照料小茅屋，都是向雷锋精神学习，发扬了助人为乐的精神。</a:t>
            </a: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982835" y="5203863"/>
            <a:ext cx="2209165" cy="1654137"/>
          </a:xfrm>
          <a:prstGeom prst="rect">
            <a:avLst/>
          </a:prstGeom>
        </p:spPr>
      </p:pic>
      <p:grpSp>
        <p:nvGrpSpPr>
          <p:cNvPr id="12" name="组合 11"/>
          <p:cNvGrpSpPr/>
          <p:nvPr>
            <p:custDataLst>
              <p:tags r:id="rId4"/>
            </p:custDataLst>
          </p:nvPr>
        </p:nvGrpSpPr>
        <p:grpSpPr>
          <a:xfrm>
            <a:off x="10515684" y="609600"/>
            <a:ext cx="717550" cy="478790"/>
            <a:chOff x="8005" y="6254"/>
            <a:chExt cx="1130" cy="754"/>
          </a:xfrm>
        </p:grpSpPr>
        <p:sp>
          <p:nvSpPr>
            <p:cNvPr id="13" name="装饰 3"/>
            <p:cNvSpPr>
              <a:spLocks noChangeAspect="1"/>
            </p:cNvSpPr>
            <p:nvPr>
              <p:custDataLst>
                <p:tags r:id="rId5"/>
              </p:custDataLst>
            </p:nvPr>
          </p:nvSpPr>
          <p:spPr>
            <a:xfrm>
              <a:off x="8005" y="6254"/>
              <a:ext cx="490" cy="755"/>
            </a:xfrm>
            <a:custGeom>
              <a:gdLst>
                <a:gd name="connsiteX0" fmla="*/ 0 w 950118"/>
                <a:gd name="connsiteY0" fmla="*/ 0 h 1464467"/>
                <a:gd name="connsiteX1" fmla="*/ 950118 w 950118"/>
                <a:gd name="connsiteY1" fmla="*/ 0 h 1464467"/>
                <a:gd name="connsiteX2" fmla="*/ 950118 w 950118"/>
                <a:gd name="connsiteY2" fmla="*/ 950118 h 1464467"/>
                <a:gd name="connsiteX3" fmla="*/ 945895 w 950118"/>
                <a:gd name="connsiteY3" fmla="*/ 1007193 h 1464467"/>
                <a:gd name="connsiteX4" fmla="*/ 534143 w 950118"/>
                <a:gd name="connsiteY4" fmla="*/ 1464467 h 1464467"/>
                <a:gd name="connsiteX5" fmla="*/ 525809 w 950118"/>
                <a:gd name="connsiteY5" fmla="*/ 1463322 h 1464467"/>
                <a:gd name="connsiteX6" fmla="*/ 525809 w 950118"/>
                <a:gd name="connsiteY6" fmla="*/ 950118 h 1464467"/>
                <a:gd name="connsiteX7" fmla="*/ 0 w 950118"/>
                <a:gd name="connsiteY7" fmla="*/ 950118 h 1464467"/>
                <a:gd name="connsiteX0-1" fmla="*/ 0 w 950118"/>
                <a:gd name="connsiteY0-2" fmla="*/ 0 h 1464467"/>
                <a:gd name="connsiteX1-3" fmla="*/ 950118 w 950118"/>
                <a:gd name="connsiteY1-4" fmla="*/ 0 h 1464467"/>
                <a:gd name="connsiteX2-5" fmla="*/ 950118 w 950118"/>
                <a:gd name="connsiteY2-6" fmla="*/ 950118 h 1464467"/>
                <a:gd name="connsiteX3-7" fmla="*/ 534143 w 950118"/>
                <a:gd name="connsiteY3-8" fmla="*/ 1464467 h 1464467"/>
                <a:gd name="connsiteX4-9" fmla="*/ 525809 w 950118"/>
                <a:gd name="connsiteY4-10" fmla="*/ 1463322 h 1464467"/>
                <a:gd name="connsiteX5-11" fmla="*/ 525809 w 950118"/>
                <a:gd name="connsiteY5-12" fmla="*/ 950118 h 1464467"/>
                <a:gd name="connsiteX6-13" fmla="*/ 0 w 950118"/>
                <a:gd name="connsiteY6-14" fmla="*/ 950118 h 1464467"/>
                <a:gd name="connsiteX7-15" fmla="*/ 0 w 950118"/>
                <a:gd name="connsiteY7-16" fmla="*/ 0 h 1464467"/>
                <a:gd name="connsiteX0-17" fmla="*/ 0 w 950118"/>
                <a:gd name="connsiteY0-18" fmla="*/ 0 h 1464467"/>
                <a:gd name="connsiteX1-19" fmla="*/ 950118 w 950118"/>
                <a:gd name="connsiteY1-20" fmla="*/ 0 h 1464467"/>
                <a:gd name="connsiteX2-21" fmla="*/ 950118 w 950118"/>
                <a:gd name="connsiteY2-22" fmla="*/ 950118 h 1464467"/>
                <a:gd name="connsiteX3-23" fmla="*/ 534143 w 950118"/>
                <a:gd name="connsiteY3-24" fmla="*/ 1464467 h 1464467"/>
                <a:gd name="connsiteX4-25" fmla="*/ 525809 w 950118"/>
                <a:gd name="connsiteY4-26" fmla="*/ 1463322 h 1464467"/>
                <a:gd name="connsiteX5-27" fmla="*/ 525809 w 950118"/>
                <a:gd name="connsiteY5-28" fmla="*/ 950118 h 1464467"/>
                <a:gd name="connsiteX6-29" fmla="*/ 0 w 950118"/>
                <a:gd name="connsiteY6-30" fmla="*/ 950118 h 1464467"/>
                <a:gd name="connsiteX7-31" fmla="*/ 0 w 950118"/>
                <a:gd name="connsiteY7-32" fmla="*/ 0 h 1464467"/>
                <a:gd name="connsiteX0-33" fmla="*/ 0 w 950118"/>
                <a:gd name="connsiteY0-34" fmla="*/ 0 h 1463322"/>
                <a:gd name="connsiteX1-35" fmla="*/ 950118 w 950118"/>
                <a:gd name="connsiteY1-36" fmla="*/ 0 h 1463322"/>
                <a:gd name="connsiteX2-37" fmla="*/ 950118 w 950118"/>
                <a:gd name="connsiteY2-38" fmla="*/ 950118 h 1463322"/>
                <a:gd name="connsiteX3-39" fmla="*/ 525809 w 950118"/>
                <a:gd name="connsiteY3-40" fmla="*/ 1463322 h 1463322"/>
                <a:gd name="connsiteX4-41" fmla="*/ 525809 w 950118"/>
                <a:gd name="connsiteY4-42" fmla="*/ 950118 h 1463322"/>
                <a:gd name="connsiteX5-43" fmla="*/ 0 w 950118"/>
                <a:gd name="connsiteY5-44" fmla="*/ 950118 h 1463322"/>
                <a:gd name="connsiteX6-45" fmla="*/ 0 w 950118"/>
                <a:gd name="connsiteY6-46" fmla="*/ 0 h 1463322"/>
                <a:gd name="connsiteX0-47" fmla="*/ 0 w 950118"/>
                <a:gd name="connsiteY0-48" fmla="*/ 0 h 1463322"/>
                <a:gd name="connsiteX1-49" fmla="*/ 950118 w 950118"/>
                <a:gd name="connsiteY1-50" fmla="*/ 0 h 1463322"/>
                <a:gd name="connsiteX2-51" fmla="*/ 950118 w 950118"/>
                <a:gd name="connsiteY2-52" fmla="*/ 950118 h 1463322"/>
                <a:gd name="connsiteX3-53" fmla="*/ 525809 w 950118"/>
                <a:gd name="connsiteY3-54" fmla="*/ 1463322 h 1463322"/>
                <a:gd name="connsiteX4-55" fmla="*/ 525809 w 950118"/>
                <a:gd name="connsiteY4-56" fmla="*/ 950118 h 1463322"/>
                <a:gd name="connsiteX5-57" fmla="*/ 0 w 950118"/>
                <a:gd name="connsiteY5-58" fmla="*/ 950118 h 1463322"/>
                <a:gd name="connsiteX6-59" fmla="*/ 0 w 950118"/>
                <a:gd name="connsiteY6-60" fmla="*/ 0 h 1463322"/>
                <a:gd name="connsiteX0-61" fmla="*/ 0 w 950118"/>
                <a:gd name="connsiteY0-62" fmla="*/ 0 h 1463322"/>
                <a:gd name="connsiteX1-63" fmla="*/ 950118 w 950118"/>
                <a:gd name="connsiteY1-64" fmla="*/ 0 h 1463322"/>
                <a:gd name="connsiteX2-65" fmla="*/ 950118 w 950118"/>
                <a:gd name="connsiteY2-66" fmla="*/ 923925 h 1463322"/>
                <a:gd name="connsiteX3-67" fmla="*/ 525809 w 950118"/>
                <a:gd name="connsiteY3-68" fmla="*/ 1463322 h 1463322"/>
                <a:gd name="connsiteX4-69" fmla="*/ 525809 w 950118"/>
                <a:gd name="connsiteY4-70" fmla="*/ 950118 h 1463322"/>
                <a:gd name="connsiteX5-71" fmla="*/ 0 w 950118"/>
                <a:gd name="connsiteY5-72" fmla="*/ 950118 h 1463322"/>
                <a:gd name="connsiteX6-73" fmla="*/ 0 w 950118"/>
                <a:gd name="connsiteY6-74" fmla="*/ 0 h 1463322"/>
                <a:gd name="connsiteX0-75" fmla="*/ 0 w 950118"/>
                <a:gd name="connsiteY0-76" fmla="*/ 0 h 1463322"/>
                <a:gd name="connsiteX1-77" fmla="*/ 950118 w 950118"/>
                <a:gd name="connsiteY1-78" fmla="*/ 0 h 1463322"/>
                <a:gd name="connsiteX2-79" fmla="*/ 950118 w 950118"/>
                <a:gd name="connsiteY2-80" fmla="*/ 923925 h 1463322"/>
                <a:gd name="connsiteX3-81" fmla="*/ 525809 w 950118"/>
                <a:gd name="connsiteY3-82" fmla="*/ 1463322 h 1463322"/>
                <a:gd name="connsiteX4-83" fmla="*/ 525809 w 950118"/>
                <a:gd name="connsiteY4-84" fmla="*/ 950118 h 1463322"/>
                <a:gd name="connsiteX5-85" fmla="*/ 0 w 950118"/>
                <a:gd name="connsiteY5-86" fmla="*/ 950118 h 1463322"/>
                <a:gd name="connsiteX6-87" fmla="*/ 0 w 950118"/>
                <a:gd name="connsiteY6-88" fmla="*/ 0 h 1463322"/>
                <a:gd name="connsiteX0-89" fmla="*/ 0 w 950118"/>
                <a:gd name="connsiteY0-90" fmla="*/ 0 h 1463322"/>
                <a:gd name="connsiteX1-91" fmla="*/ 950118 w 950118"/>
                <a:gd name="connsiteY1-92" fmla="*/ 0 h 1463322"/>
                <a:gd name="connsiteX2-93" fmla="*/ 950118 w 950118"/>
                <a:gd name="connsiteY2-94" fmla="*/ 923925 h 1463322"/>
                <a:gd name="connsiteX3-95" fmla="*/ 525809 w 950118"/>
                <a:gd name="connsiteY3-96" fmla="*/ 1463322 h 1463322"/>
                <a:gd name="connsiteX4-97" fmla="*/ 525809 w 950118"/>
                <a:gd name="connsiteY4-98" fmla="*/ 950118 h 1463322"/>
                <a:gd name="connsiteX5-99" fmla="*/ 0 w 950118"/>
                <a:gd name="connsiteY5-100" fmla="*/ 950118 h 1463322"/>
                <a:gd name="connsiteX6-101" fmla="*/ 0 w 950118"/>
                <a:gd name="connsiteY6-102" fmla="*/ 0 h 1463322"/>
                <a:gd name="connsiteX0-103" fmla="*/ 0 w 950118"/>
                <a:gd name="connsiteY0-104" fmla="*/ 0 h 1463322"/>
                <a:gd name="connsiteX1-105" fmla="*/ 950118 w 950118"/>
                <a:gd name="connsiteY1-106" fmla="*/ 0 h 1463322"/>
                <a:gd name="connsiteX2-107" fmla="*/ 950118 w 950118"/>
                <a:gd name="connsiteY2-108" fmla="*/ 923925 h 1463322"/>
                <a:gd name="connsiteX3-109" fmla="*/ 525809 w 950118"/>
                <a:gd name="connsiteY3-110" fmla="*/ 1463322 h 1463322"/>
                <a:gd name="connsiteX4-111" fmla="*/ 525809 w 950118"/>
                <a:gd name="connsiteY4-112" fmla="*/ 950118 h 1463322"/>
                <a:gd name="connsiteX5-113" fmla="*/ 0 w 950118"/>
                <a:gd name="connsiteY5-114" fmla="*/ 950118 h 1463322"/>
                <a:gd name="connsiteX6-115" fmla="*/ 0 w 950118"/>
                <a:gd name="connsiteY6-116" fmla="*/ 0 h 1463322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950118" h="1463322">
                  <a:moveTo>
                    <a:pt x="0" y="0"/>
                  </a:moveTo>
                  <a:lnTo>
                    <a:pt x="950118" y="0"/>
                  </a:lnTo>
                  <a:lnTo>
                    <a:pt x="950118" y="923925"/>
                  </a:lnTo>
                  <a:cubicBezTo>
                    <a:pt x="946074" y="1377362"/>
                    <a:pt x="596527" y="1463322"/>
                    <a:pt x="525809" y="1463322"/>
                  </a:cubicBezTo>
                  <a:lnTo>
                    <a:pt x="525809" y="950118"/>
                  </a:lnTo>
                  <a:lnTo>
                    <a:pt x="0" y="9501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14" name="装饰 4"/>
            <p:cNvSpPr>
              <a:spLocks noChangeAspect="1"/>
            </p:cNvSpPr>
            <p:nvPr>
              <p:custDataLst>
                <p:tags r:id="rId6"/>
              </p:custDataLst>
            </p:nvPr>
          </p:nvSpPr>
          <p:spPr>
            <a:xfrm>
              <a:off x="8645" y="6254"/>
              <a:ext cx="490" cy="755"/>
            </a:xfrm>
            <a:custGeom>
              <a:gdLst>
                <a:gd name="connsiteX0" fmla="*/ 0 w 950118"/>
                <a:gd name="connsiteY0" fmla="*/ 0 h 1464467"/>
                <a:gd name="connsiteX1" fmla="*/ 950118 w 950118"/>
                <a:gd name="connsiteY1" fmla="*/ 0 h 1464467"/>
                <a:gd name="connsiteX2" fmla="*/ 950118 w 950118"/>
                <a:gd name="connsiteY2" fmla="*/ 950118 h 1464467"/>
                <a:gd name="connsiteX3" fmla="*/ 945895 w 950118"/>
                <a:gd name="connsiteY3" fmla="*/ 1007193 h 1464467"/>
                <a:gd name="connsiteX4" fmla="*/ 534143 w 950118"/>
                <a:gd name="connsiteY4" fmla="*/ 1464467 h 1464467"/>
                <a:gd name="connsiteX5" fmla="*/ 525809 w 950118"/>
                <a:gd name="connsiteY5" fmla="*/ 1463322 h 1464467"/>
                <a:gd name="connsiteX6" fmla="*/ 525809 w 950118"/>
                <a:gd name="connsiteY6" fmla="*/ 950118 h 1464467"/>
                <a:gd name="connsiteX7" fmla="*/ 0 w 950118"/>
                <a:gd name="connsiteY7" fmla="*/ 950118 h 1464467"/>
                <a:gd name="connsiteX0-1" fmla="*/ 0 w 950118"/>
                <a:gd name="connsiteY0-2" fmla="*/ 0 h 1464467"/>
                <a:gd name="connsiteX1-3" fmla="*/ 950118 w 950118"/>
                <a:gd name="connsiteY1-4" fmla="*/ 0 h 1464467"/>
                <a:gd name="connsiteX2-5" fmla="*/ 950118 w 950118"/>
                <a:gd name="connsiteY2-6" fmla="*/ 950118 h 1464467"/>
                <a:gd name="connsiteX3-7" fmla="*/ 534143 w 950118"/>
                <a:gd name="connsiteY3-8" fmla="*/ 1464467 h 1464467"/>
                <a:gd name="connsiteX4-9" fmla="*/ 525809 w 950118"/>
                <a:gd name="connsiteY4-10" fmla="*/ 1463322 h 1464467"/>
                <a:gd name="connsiteX5-11" fmla="*/ 525809 w 950118"/>
                <a:gd name="connsiteY5-12" fmla="*/ 950118 h 1464467"/>
                <a:gd name="connsiteX6-13" fmla="*/ 0 w 950118"/>
                <a:gd name="connsiteY6-14" fmla="*/ 950118 h 1464467"/>
                <a:gd name="connsiteX7-15" fmla="*/ 0 w 950118"/>
                <a:gd name="connsiteY7-16" fmla="*/ 0 h 1464467"/>
                <a:gd name="connsiteX0-17" fmla="*/ 0 w 950118"/>
                <a:gd name="connsiteY0-18" fmla="*/ 0 h 1464467"/>
                <a:gd name="connsiteX1-19" fmla="*/ 950118 w 950118"/>
                <a:gd name="connsiteY1-20" fmla="*/ 0 h 1464467"/>
                <a:gd name="connsiteX2-21" fmla="*/ 950118 w 950118"/>
                <a:gd name="connsiteY2-22" fmla="*/ 950118 h 1464467"/>
                <a:gd name="connsiteX3-23" fmla="*/ 534143 w 950118"/>
                <a:gd name="connsiteY3-24" fmla="*/ 1464467 h 1464467"/>
                <a:gd name="connsiteX4-25" fmla="*/ 525809 w 950118"/>
                <a:gd name="connsiteY4-26" fmla="*/ 1463322 h 1464467"/>
                <a:gd name="connsiteX5-27" fmla="*/ 525809 w 950118"/>
                <a:gd name="connsiteY5-28" fmla="*/ 950118 h 1464467"/>
                <a:gd name="connsiteX6-29" fmla="*/ 0 w 950118"/>
                <a:gd name="connsiteY6-30" fmla="*/ 950118 h 1464467"/>
                <a:gd name="connsiteX7-31" fmla="*/ 0 w 950118"/>
                <a:gd name="connsiteY7-32" fmla="*/ 0 h 1464467"/>
                <a:gd name="connsiteX0-33" fmla="*/ 0 w 950118"/>
                <a:gd name="connsiteY0-34" fmla="*/ 0 h 1463322"/>
                <a:gd name="connsiteX1-35" fmla="*/ 950118 w 950118"/>
                <a:gd name="connsiteY1-36" fmla="*/ 0 h 1463322"/>
                <a:gd name="connsiteX2-37" fmla="*/ 950118 w 950118"/>
                <a:gd name="connsiteY2-38" fmla="*/ 950118 h 1463322"/>
                <a:gd name="connsiteX3-39" fmla="*/ 525809 w 950118"/>
                <a:gd name="connsiteY3-40" fmla="*/ 1463322 h 1463322"/>
                <a:gd name="connsiteX4-41" fmla="*/ 525809 w 950118"/>
                <a:gd name="connsiteY4-42" fmla="*/ 950118 h 1463322"/>
                <a:gd name="connsiteX5-43" fmla="*/ 0 w 950118"/>
                <a:gd name="connsiteY5-44" fmla="*/ 950118 h 1463322"/>
                <a:gd name="connsiteX6-45" fmla="*/ 0 w 950118"/>
                <a:gd name="connsiteY6-46" fmla="*/ 0 h 1463322"/>
                <a:gd name="connsiteX0-47" fmla="*/ 0 w 950118"/>
                <a:gd name="connsiteY0-48" fmla="*/ 0 h 1463322"/>
                <a:gd name="connsiteX1-49" fmla="*/ 950118 w 950118"/>
                <a:gd name="connsiteY1-50" fmla="*/ 0 h 1463322"/>
                <a:gd name="connsiteX2-51" fmla="*/ 950118 w 950118"/>
                <a:gd name="connsiteY2-52" fmla="*/ 950118 h 1463322"/>
                <a:gd name="connsiteX3-53" fmla="*/ 525809 w 950118"/>
                <a:gd name="connsiteY3-54" fmla="*/ 1463322 h 1463322"/>
                <a:gd name="connsiteX4-55" fmla="*/ 525809 w 950118"/>
                <a:gd name="connsiteY4-56" fmla="*/ 950118 h 1463322"/>
                <a:gd name="connsiteX5-57" fmla="*/ 0 w 950118"/>
                <a:gd name="connsiteY5-58" fmla="*/ 950118 h 1463322"/>
                <a:gd name="connsiteX6-59" fmla="*/ 0 w 950118"/>
                <a:gd name="connsiteY6-60" fmla="*/ 0 h 1463322"/>
                <a:gd name="connsiteX0-61" fmla="*/ 0 w 950118"/>
                <a:gd name="connsiteY0-62" fmla="*/ 0 h 1463322"/>
                <a:gd name="connsiteX1-63" fmla="*/ 950118 w 950118"/>
                <a:gd name="connsiteY1-64" fmla="*/ 0 h 1463322"/>
                <a:gd name="connsiteX2-65" fmla="*/ 950118 w 950118"/>
                <a:gd name="connsiteY2-66" fmla="*/ 923925 h 1463322"/>
                <a:gd name="connsiteX3-67" fmla="*/ 525809 w 950118"/>
                <a:gd name="connsiteY3-68" fmla="*/ 1463322 h 1463322"/>
                <a:gd name="connsiteX4-69" fmla="*/ 525809 w 950118"/>
                <a:gd name="connsiteY4-70" fmla="*/ 950118 h 1463322"/>
                <a:gd name="connsiteX5-71" fmla="*/ 0 w 950118"/>
                <a:gd name="connsiteY5-72" fmla="*/ 950118 h 1463322"/>
                <a:gd name="connsiteX6-73" fmla="*/ 0 w 950118"/>
                <a:gd name="connsiteY6-74" fmla="*/ 0 h 1463322"/>
                <a:gd name="connsiteX0-75" fmla="*/ 0 w 950118"/>
                <a:gd name="connsiteY0-76" fmla="*/ 0 h 1463322"/>
                <a:gd name="connsiteX1-77" fmla="*/ 950118 w 950118"/>
                <a:gd name="connsiteY1-78" fmla="*/ 0 h 1463322"/>
                <a:gd name="connsiteX2-79" fmla="*/ 950118 w 950118"/>
                <a:gd name="connsiteY2-80" fmla="*/ 923925 h 1463322"/>
                <a:gd name="connsiteX3-81" fmla="*/ 525809 w 950118"/>
                <a:gd name="connsiteY3-82" fmla="*/ 1463322 h 1463322"/>
                <a:gd name="connsiteX4-83" fmla="*/ 525809 w 950118"/>
                <a:gd name="connsiteY4-84" fmla="*/ 950118 h 1463322"/>
                <a:gd name="connsiteX5-85" fmla="*/ 0 w 950118"/>
                <a:gd name="connsiteY5-86" fmla="*/ 950118 h 1463322"/>
                <a:gd name="connsiteX6-87" fmla="*/ 0 w 950118"/>
                <a:gd name="connsiteY6-88" fmla="*/ 0 h 1463322"/>
                <a:gd name="connsiteX0-89" fmla="*/ 0 w 950118"/>
                <a:gd name="connsiteY0-90" fmla="*/ 0 h 1463322"/>
                <a:gd name="connsiteX1-91" fmla="*/ 950118 w 950118"/>
                <a:gd name="connsiteY1-92" fmla="*/ 0 h 1463322"/>
                <a:gd name="connsiteX2-93" fmla="*/ 950118 w 950118"/>
                <a:gd name="connsiteY2-94" fmla="*/ 923925 h 1463322"/>
                <a:gd name="connsiteX3-95" fmla="*/ 525809 w 950118"/>
                <a:gd name="connsiteY3-96" fmla="*/ 1463322 h 1463322"/>
                <a:gd name="connsiteX4-97" fmla="*/ 525809 w 950118"/>
                <a:gd name="connsiteY4-98" fmla="*/ 950118 h 1463322"/>
                <a:gd name="connsiteX5-99" fmla="*/ 0 w 950118"/>
                <a:gd name="connsiteY5-100" fmla="*/ 950118 h 1463322"/>
                <a:gd name="connsiteX6-101" fmla="*/ 0 w 950118"/>
                <a:gd name="connsiteY6-102" fmla="*/ 0 h 1463322"/>
                <a:gd name="connsiteX0-103" fmla="*/ 0 w 950118"/>
                <a:gd name="connsiteY0-104" fmla="*/ 0 h 1463322"/>
                <a:gd name="connsiteX1-105" fmla="*/ 950118 w 950118"/>
                <a:gd name="connsiteY1-106" fmla="*/ 0 h 1463322"/>
                <a:gd name="connsiteX2-107" fmla="*/ 950118 w 950118"/>
                <a:gd name="connsiteY2-108" fmla="*/ 923925 h 1463322"/>
                <a:gd name="connsiteX3-109" fmla="*/ 525809 w 950118"/>
                <a:gd name="connsiteY3-110" fmla="*/ 1463322 h 1463322"/>
                <a:gd name="connsiteX4-111" fmla="*/ 525809 w 950118"/>
                <a:gd name="connsiteY4-112" fmla="*/ 950118 h 1463322"/>
                <a:gd name="connsiteX5-113" fmla="*/ 0 w 950118"/>
                <a:gd name="connsiteY5-114" fmla="*/ 950118 h 1463322"/>
                <a:gd name="connsiteX6-115" fmla="*/ 0 w 950118"/>
                <a:gd name="connsiteY6-116" fmla="*/ 0 h 1463322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950118" h="1463322">
                  <a:moveTo>
                    <a:pt x="0" y="0"/>
                  </a:moveTo>
                  <a:lnTo>
                    <a:pt x="950118" y="0"/>
                  </a:lnTo>
                  <a:lnTo>
                    <a:pt x="950118" y="923925"/>
                  </a:lnTo>
                  <a:cubicBezTo>
                    <a:pt x="946074" y="1377362"/>
                    <a:pt x="596527" y="1463322"/>
                    <a:pt x="525809" y="1463322"/>
                  </a:cubicBezTo>
                  <a:lnTo>
                    <a:pt x="525809" y="950118"/>
                  </a:lnTo>
                  <a:lnTo>
                    <a:pt x="0" y="9501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Arial" pitchFamily="34" charset="0"/>
              </a:endParaRPr>
            </a:p>
          </p:txBody>
        </p:sp>
      </p:grpSp>
      <p:sp>
        <p:nvSpPr>
          <p:cNvPr id="15" name="文本框 14"/>
          <p:cNvSpPr txBox="1"/>
          <p:nvPr>
            <p:custDataLst>
              <p:tags r:id="rId7"/>
            </p:custDataLst>
          </p:nvPr>
        </p:nvSpPr>
        <p:spPr>
          <a:xfrm>
            <a:off x="534040" y="168275"/>
            <a:ext cx="9448864" cy="7620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spc="220">
                <a:solidFill>
                  <a:schemeClr val="accent1"/>
                </a:solidFill>
                <a:uFillTx/>
                <a:latin typeface="华文中宋" panose="02010600040101010101" charset="-122"/>
                <a:ea typeface="华文中宋" panose="02010600040101010101" charset="-122"/>
              </a:rPr>
              <a:t>梳理文章的思路，感受小说巧妙的构思。</a:t>
            </a:r>
          </a:p>
        </p:txBody>
      </p:sp>
      <p:sp>
        <p:nvSpPr>
          <p:cNvPr id="11" name="装饰3"/>
          <p:cNvSpPr/>
          <p:nvPr>
            <p:custDataLst>
              <p:tags r:id="rId8"/>
            </p:custDataLst>
          </p:nvPr>
        </p:nvSpPr>
        <p:spPr>
          <a:xfrm>
            <a:off x="609600" y="2536825"/>
            <a:ext cx="10972800" cy="3711575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165100" algn="ctr" rotWithShape="0">
              <a:schemeClr val="dk1">
                <a:lumMod val="95000"/>
                <a:lumOff val="5000"/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kumimoji="1" lang="zh-CN" altLang="en-US" sz="1600" b="1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6" name="Title 6"/>
          <p:cNvSpPr txBox="1"/>
          <p:nvPr>
            <p:custDataLst>
              <p:tags r:id="rId9"/>
            </p:custDataLst>
          </p:nvPr>
        </p:nvSpPr>
        <p:spPr>
          <a:xfrm>
            <a:off x="960120" y="2702186"/>
            <a:ext cx="10058400" cy="3659352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 lvl="0" indent="-3937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3200" spc="15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解放军建造茅屋</a:t>
            </a:r>
          </a:p>
          <a:p>
            <a:pPr marL="393700" lvl="0" indent="-3937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3200" spc="15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——梨花姑娘照料茅屋</a:t>
            </a:r>
          </a:p>
          <a:p>
            <a:pPr marL="393700" lvl="0" indent="-3937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3200" spc="15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——梨花妹妹照料茅屋</a:t>
            </a:r>
          </a:p>
          <a:p>
            <a:pPr marL="393700" lvl="0" indent="-3937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3200" spc="15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——瑶族老人照看茅屋</a:t>
            </a:r>
          </a:p>
          <a:p>
            <a:pPr marL="393700" lvl="0" indent="-3937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3200" spc="15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——“我们”修缮茅屋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735330" y="1089025"/>
            <a:ext cx="9866630" cy="11245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+mn-ea"/>
              <a:buNone/>
            </a:pPr>
            <a:r>
              <a:rPr lang="zh-CN" altLang="en-US" sz="2800" spc="15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围绕“茅屋”，按照“修建、维修小茅屋”的时间顺序，梳理故事发生的脉络。</a:t>
            </a: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982835" y="5203863"/>
            <a:ext cx="2209165" cy="1654137"/>
          </a:xfrm>
          <a:prstGeom prst="rect">
            <a:avLst/>
          </a:prstGeom>
        </p:spPr>
      </p:pic>
      <p:grpSp>
        <p:nvGrpSpPr>
          <p:cNvPr id="12" name="组合 11"/>
          <p:cNvGrpSpPr/>
          <p:nvPr>
            <p:custDataLst>
              <p:tags r:id="rId4"/>
            </p:custDataLst>
          </p:nvPr>
        </p:nvGrpSpPr>
        <p:grpSpPr>
          <a:xfrm>
            <a:off x="10515684" y="609600"/>
            <a:ext cx="717550" cy="478790"/>
            <a:chOff x="8005" y="6254"/>
            <a:chExt cx="1130" cy="754"/>
          </a:xfrm>
        </p:grpSpPr>
        <p:sp>
          <p:nvSpPr>
            <p:cNvPr id="13" name="装饰 3"/>
            <p:cNvSpPr>
              <a:spLocks noChangeAspect="1"/>
            </p:cNvSpPr>
            <p:nvPr>
              <p:custDataLst>
                <p:tags r:id="rId5"/>
              </p:custDataLst>
            </p:nvPr>
          </p:nvSpPr>
          <p:spPr>
            <a:xfrm>
              <a:off x="8005" y="6254"/>
              <a:ext cx="490" cy="755"/>
            </a:xfrm>
            <a:custGeom>
              <a:gdLst>
                <a:gd name="connsiteX0" fmla="*/ 0 w 950118"/>
                <a:gd name="connsiteY0" fmla="*/ 0 h 1464467"/>
                <a:gd name="connsiteX1" fmla="*/ 950118 w 950118"/>
                <a:gd name="connsiteY1" fmla="*/ 0 h 1464467"/>
                <a:gd name="connsiteX2" fmla="*/ 950118 w 950118"/>
                <a:gd name="connsiteY2" fmla="*/ 950118 h 1464467"/>
                <a:gd name="connsiteX3" fmla="*/ 945895 w 950118"/>
                <a:gd name="connsiteY3" fmla="*/ 1007193 h 1464467"/>
                <a:gd name="connsiteX4" fmla="*/ 534143 w 950118"/>
                <a:gd name="connsiteY4" fmla="*/ 1464467 h 1464467"/>
                <a:gd name="connsiteX5" fmla="*/ 525809 w 950118"/>
                <a:gd name="connsiteY5" fmla="*/ 1463322 h 1464467"/>
                <a:gd name="connsiteX6" fmla="*/ 525809 w 950118"/>
                <a:gd name="connsiteY6" fmla="*/ 950118 h 1464467"/>
                <a:gd name="connsiteX7" fmla="*/ 0 w 950118"/>
                <a:gd name="connsiteY7" fmla="*/ 950118 h 1464467"/>
                <a:gd name="connsiteX0-1" fmla="*/ 0 w 950118"/>
                <a:gd name="connsiteY0-2" fmla="*/ 0 h 1464467"/>
                <a:gd name="connsiteX1-3" fmla="*/ 950118 w 950118"/>
                <a:gd name="connsiteY1-4" fmla="*/ 0 h 1464467"/>
                <a:gd name="connsiteX2-5" fmla="*/ 950118 w 950118"/>
                <a:gd name="connsiteY2-6" fmla="*/ 950118 h 1464467"/>
                <a:gd name="connsiteX3-7" fmla="*/ 534143 w 950118"/>
                <a:gd name="connsiteY3-8" fmla="*/ 1464467 h 1464467"/>
                <a:gd name="connsiteX4-9" fmla="*/ 525809 w 950118"/>
                <a:gd name="connsiteY4-10" fmla="*/ 1463322 h 1464467"/>
                <a:gd name="connsiteX5-11" fmla="*/ 525809 w 950118"/>
                <a:gd name="connsiteY5-12" fmla="*/ 950118 h 1464467"/>
                <a:gd name="connsiteX6-13" fmla="*/ 0 w 950118"/>
                <a:gd name="connsiteY6-14" fmla="*/ 950118 h 1464467"/>
                <a:gd name="connsiteX7-15" fmla="*/ 0 w 950118"/>
                <a:gd name="connsiteY7-16" fmla="*/ 0 h 1464467"/>
                <a:gd name="connsiteX0-17" fmla="*/ 0 w 950118"/>
                <a:gd name="connsiteY0-18" fmla="*/ 0 h 1464467"/>
                <a:gd name="connsiteX1-19" fmla="*/ 950118 w 950118"/>
                <a:gd name="connsiteY1-20" fmla="*/ 0 h 1464467"/>
                <a:gd name="connsiteX2-21" fmla="*/ 950118 w 950118"/>
                <a:gd name="connsiteY2-22" fmla="*/ 950118 h 1464467"/>
                <a:gd name="connsiteX3-23" fmla="*/ 534143 w 950118"/>
                <a:gd name="connsiteY3-24" fmla="*/ 1464467 h 1464467"/>
                <a:gd name="connsiteX4-25" fmla="*/ 525809 w 950118"/>
                <a:gd name="connsiteY4-26" fmla="*/ 1463322 h 1464467"/>
                <a:gd name="connsiteX5-27" fmla="*/ 525809 w 950118"/>
                <a:gd name="connsiteY5-28" fmla="*/ 950118 h 1464467"/>
                <a:gd name="connsiteX6-29" fmla="*/ 0 w 950118"/>
                <a:gd name="connsiteY6-30" fmla="*/ 950118 h 1464467"/>
                <a:gd name="connsiteX7-31" fmla="*/ 0 w 950118"/>
                <a:gd name="connsiteY7-32" fmla="*/ 0 h 1464467"/>
                <a:gd name="connsiteX0-33" fmla="*/ 0 w 950118"/>
                <a:gd name="connsiteY0-34" fmla="*/ 0 h 1463322"/>
                <a:gd name="connsiteX1-35" fmla="*/ 950118 w 950118"/>
                <a:gd name="connsiteY1-36" fmla="*/ 0 h 1463322"/>
                <a:gd name="connsiteX2-37" fmla="*/ 950118 w 950118"/>
                <a:gd name="connsiteY2-38" fmla="*/ 950118 h 1463322"/>
                <a:gd name="connsiteX3-39" fmla="*/ 525809 w 950118"/>
                <a:gd name="connsiteY3-40" fmla="*/ 1463322 h 1463322"/>
                <a:gd name="connsiteX4-41" fmla="*/ 525809 w 950118"/>
                <a:gd name="connsiteY4-42" fmla="*/ 950118 h 1463322"/>
                <a:gd name="connsiteX5-43" fmla="*/ 0 w 950118"/>
                <a:gd name="connsiteY5-44" fmla="*/ 950118 h 1463322"/>
                <a:gd name="connsiteX6-45" fmla="*/ 0 w 950118"/>
                <a:gd name="connsiteY6-46" fmla="*/ 0 h 1463322"/>
                <a:gd name="connsiteX0-47" fmla="*/ 0 w 950118"/>
                <a:gd name="connsiteY0-48" fmla="*/ 0 h 1463322"/>
                <a:gd name="connsiteX1-49" fmla="*/ 950118 w 950118"/>
                <a:gd name="connsiteY1-50" fmla="*/ 0 h 1463322"/>
                <a:gd name="connsiteX2-51" fmla="*/ 950118 w 950118"/>
                <a:gd name="connsiteY2-52" fmla="*/ 950118 h 1463322"/>
                <a:gd name="connsiteX3-53" fmla="*/ 525809 w 950118"/>
                <a:gd name="connsiteY3-54" fmla="*/ 1463322 h 1463322"/>
                <a:gd name="connsiteX4-55" fmla="*/ 525809 w 950118"/>
                <a:gd name="connsiteY4-56" fmla="*/ 950118 h 1463322"/>
                <a:gd name="connsiteX5-57" fmla="*/ 0 w 950118"/>
                <a:gd name="connsiteY5-58" fmla="*/ 950118 h 1463322"/>
                <a:gd name="connsiteX6-59" fmla="*/ 0 w 950118"/>
                <a:gd name="connsiteY6-60" fmla="*/ 0 h 1463322"/>
                <a:gd name="connsiteX0-61" fmla="*/ 0 w 950118"/>
                <a:gd name="connsiteY0-62" fmla="*/ 0 h 1463322"/>
                <a:gd name="connsiteX1-63" fmla="*/ 950118 w 950118"/>
                <a:gd name="connsiteY1-64" fmla="*/ 0 h 1463322"/>
                <a:gd name="connsiteX2-65" fmla="*/ 950118 w 950118"/>
                <a:gd name="connsiteY2-66" fmla="*/ 923925 h 1463322"/>
                <a:gd name="connsiteX3-67" fmla="*/ 525809 w 950118"/>
                <a:gd name="connsiteY3-68" fmla="*/ 1463322 h 1463322"/>
                <a:gd name="connsiteX4-69" fmla="*/ 525809 w 950118"/>
                <a:gd name="connsiteY4-70" fmla="*/ 950118 h 1463322"/>
                <a:gd name="connsiteX5-71" fmla="*/ 0 w 950118"/>
                <a:gd name="connsiteY5-72" fmla="*/ 950118 h 1463322"/>
                <a:gd name="connsiteX6-73" fmla="*/ 0 w 950118"/>
                <a:gd name="connsiteY6-74" fmla="*/ 0 h 1463322"/>
                <a:gd name="connsiteX0-75" fmla="*/ 0 w 950118"/>
                <a:gd name="connsiteY0-76" fmla="*/ 0 h 1463322"/>
                <a:gd name="connsiteX1-77" fmla="*/ 950118 w 950118"/>
                <a:gd name="connsiteY1-78" fmla="*/ 0 h 1463322"/>
                <a:gd name="connsiteX2-79" fmla="*/ 950118 w 950118"/>
                <a:gd name="connsiteY2-80" fmla="*/ 923925 h 1463322"/>
                <a:gd name="connsiteX3-81" fmla="*/ 525809 w 950118"/>
                <a:gd name="connsiteY3-82" fmla="*/ 1463322 h 1463322"/>
                <a:gd name="connsiteX4-83" fmla="*/ 525809 w 950118"/>
                <a:gd name="connsiteY4-84" fmla="*/ 950118 h 1463322"/>
                <a:gd name="connsiteX5-85" fmla="*/ 0 w 950118"/>
                <a:gd name="connsiteY5-86" fmla="*/ 950118 h 1463322"/>
                <a:gd name="connsiteX6-87" fmla="*/ 0 w 950118"/>
                <a:gd name="connsiteY6-88" fmla="*/ 0 h 1463322"/>
                <a:gd name="connsiteX0-89" fmla="*/ 0 w 950118"/>
                <a:gd name="connsiteY0-90" fmla="*/ 0 h 1463322"/>
                <a:gd name="connsiteX1-91" fmla="*/ 950118 w 950118"/>
                <a:gd name="connsiteY1-92" fmla="*/ 0 h 1463322"/>
                <a:gd name="connsiteX2-93" fmla="*/ 950118 w 950118"/>
                <a:gd name="connsiteY2-94" fmla="*/ 923925 h 1463322"/>
                <a:gd name="connsiteX3-95" fmla="*/ 525809 w 950118"/>
                <a:gd name="connsiteY3-96" fmla="*/ 1463322 h 1463322"/>
                <a:gd name="connsiteX4-97" fmla="*/ 525809 w 950118"/>
                <a:gd name="connsiteY4-98" fmla="*/ 950118 h 1463322"/>
                <a:gd name="connsiteX5-99" fmla="*/ 0 w 950118"/>
                <a:gd name="connsiteY5-100" fmla="*/ 950118 h 1463322"/>
                <a:gd name="connsiteX6-101" fmla="*/ 0 w 950118"/>
                <a:gd name="connsiteY6-102" fmla="*/ 0 h 1463322"/>
                <a:gd name="connsiteX0-103" fmla="*/ 0 w 950118"/>
                <a:gd name="connsiteY0-104" fmla="*/ 0 h 1463322"/>
                <a:gd name="connsiteX1-105" fmla="*/ 950118 w 950118"/>
                <a:gd name="connsiteY1-106" fmla="*/ 0 h 1463322"/>
                <a:gd name="connsiteX2-107" fmla="*/ 950118 w 950118"/>
                <a:gd name="connsiteY2-108" fmla="*/ 923925 h 1463322"/>
                <a:gd name="connsiteX3-109" fmla="*/ 525809 w 950118"/>
                <a:gd name="connsiteY3-110" fmla="*/ 1463322 h 1463322"/>
                <a:gd name="connsiteX4-111" fmla="*/ 525809 w 950118"/>
                <a:gd name="connsiteY4-112" fmla="*/ 950118 h 1463322"/>
                <a:gd name="connsiteX5-113" fmla="*/ 0 w 950118"/>
                <a:gd name="connsiteY5-114" fmla="*/ 950118 h 1463322"/>
                <a:gd name="connsiteX6-115" fmla="*/ 0 w 950118"/>
                <a:gd name="connsiteY6-116" fmla="*/ 0 h 1463322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950118" h="1463322">
                  <a:moveTo>
                    <a:pt x="0" y="0"/>
                  </a:moveTo>
                  <a:lnTo>
                    <a:pt x="950118" y="0"/>
                  </a:lnTo>
                  <a:lnTo>
                    <a:pt x="950118" y="923925"/>
                  </a:lnTo>
                  <a:cubicBezTo>
                    <a:pt x="946074" y="1377362"/>
                    <a:pt x="596527" y="1463322"/>
                    <a:pt x="525809" y="1463322"/>
                  </a:cubicBezTo>
                  <a:lnTo>
                    <a:pt x="525809" y="950118"/>
                  </a:lnTo>
                  <a:lnTo>
                    <a:pt x="0" y="9501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Arial" pitchFamily="34" charset="0"/>
              </a:endParaRPr>
            </a:p>
          </p:txBody>
        </p:sp>
        <p:sp>
          <p:nvSpPr>
            <p:cNvPr id="14" name="装饰 4"/>
            <p:cNvSpPr>
              <a:spLocks noChangeAspect="1"/>
            </p:cNvSpPr>
            <p:nvPr>
              <p:custDataLst>
                <p:tags r:id="rId6"/>
              </p:custDataLst>
            </p:nvPr>
          </p:nvSpPr>
          <p:spPr>
            <a:xfrm>
              <a:off x="8645" y="6254"/>
              <a:ext cx="490" cy="755"/>
            </a:xfrm>
            <a:custGeom>
              <a:gdLst>
                <a:gd name="connsiteX0" fmla="*/ 0 w 950118"/>
                <a:gd name="connsiteY0" fmla="*/ 0 h 1464467"/>
                <a:gd name="connsiteX1" fmla="*/ 950118 w 950118"/>
                <a:gd name="connsiteY1" fmla="*/ 0 h 1464467"/>
                <a:gd name="connsiteX2" fmla="*/ 950118 w 950118"/>
                <a:gd name="connsiteY2" fmla="*/ 950118 h 1464467"/>
                <a:gd name="connsiteX3" fmla="*/ 945895 w 950118"/>
                <a:gd name="connsiteY3" fmla="*/ 1007193 h 1464467"/>
                <a:gd name="connsiteX4" fmla="*/ 534143 w 950118"/>
                <a:gd name="connsiteY4" fmla="*/ 1464467 h 1464467"/>
                <a:gd name="connsiteX5" fmla="*/ 525809 w 950118"/>
                <a:gd name="connsiteY5" fmla="*/ 1463322 h 1464467"/>
                <a:gd name="connsiteX6" fmla="*/ 525809 w 950118"/>
                <a:gd name="connsiteY6" fmla="*/ 950118 h 1464467"/>
                <a:gd name="connsiteX7" fmla="*/ 0 w 950118"/>
                <a:gd name="connsiteY7" fmla="*/ 950118 h 1464467"/>
                <a:gd name="connsiteX0-1" fmla="*/ 0 w 950118"/>
                <a:gd name="connsiteY0-2" fmla="*/ 0 h 1464467"/>
                <a:gd name="connsiteX1-3" fmla="*/ 950118 w 950118"/>
                <a:gd name="connsiteY1-4" fmla="*/ 0 h 1464467"/>
                <a:gd name="connsiteX2-5" fmla="*/ 950118 w 950118"/>
                <a:gd name="connsiteY2-6" fmla="*/ 950118 h 1464467"/>
                <a:gd name="connsiteX3-7" fmla="*/ 534143 w 950118"/>
                <a:gd name="connsiteY3-8" fmla="*/ 1464467 h 1464467"/>
                <a:gd name="connsiteX4-9" fmla="*/ 525809 w 950118"/>
                <a:gd name="connsiteY4-10" fmla="*/ 1463322 h 1464467"/>
                <a:gd name="connsiteX5-11" fmla="*/ 525809 w 950118"/>
                <a:gd name="connsiteY5-12" fmla="*/ 950118 h 1464467"/>
                <a:gd name="connsiteX6-13" fmla="*/ 0 w 950118"/>
                <a:gd name="connsiteY6-14" fmla="*/ 950118 h 1464467"/>
                <a:gd name="connsiteX7-15" fmla="*/ 0 w 950118"/>
                <a:gd name="connsiteY7-16" fmla="*/ 0 h 1464467"/>
                <a:gd name="connsiteX0-17" fmla="*/ 0 w 950118"/>
                <a:gd name="connsiteY0-18" fmla="*/ 0 h 1464467"/>
                <a:gd name="connsiteX1-19" fmla="*/ 950118 w 950118"/>
                <a:gd name="connsiteY1-20" fmla="*/ 0 h 1464467"/>
                <a:gd name="connsiteX2-21" fmla="*/ 950118 w 950118"/>
                <a:gd name="connsiteY2-22" fmla="*/ 950118 h 1464467"/>
                <a:gd name="connsiteX3-23" fmla="*/ 534143 w 950118"/>
                <a:gd name="connsiteY3-24" fmla="*/ 1464467 h 1464467"/>
                <a:gd name="connsiteX4-25" fmla="*/ 525809 w 950118"/>
                <a:gd name="connsiteY4-26" fmla="*/ 1463322 h 1464467"/>
                <a:gd name="connsiteX5-27" fmla="*/ 525809 w 950118"/>
                <a:gd name="connsiteY5-28" fmla="*/ 950118 h 1464467"/>
                <a:gd name="connsiteX6-29" fmla="*/ 0 w 950118"/>
                <a:gd name="connsiteY6-30" fmla="*/ 950118 h 1464467"/>
                <a:gd name="connsiteX7-31" fmla="*/ 0 w 950118"/>
                <a:gd name="connsiteY7-32" fmla="*/ 0 h 1464467"/>
                <a:gd name="connsiteX0-33" fmla="*/ 0 w 950118"/>
                <a:gd name="connsiteY0-34" fmla="*/ 0 h 1463322"/>
                <a:gd name="connsiteX1-35" fmla="*/ 950118 w 950118"/>
                <a:gd name="connsiteY1-36" fmla="*/ 0 h 1463322"/>
                <a:gd name="connsiteX2-37" fmla="*/ 950118 w 950118"/>
                <a:gd name="connsiteY2-38" fmla="*/ 950118 h 1463322"/>
                <a:gd name="connsiteX3-39" fmla="*/ 525809 w 950118"/>
                <a:gd name="connsiteY3-40" fmla="*/ 1463322 h 1463322"/>
                <a:gd name="connsiteX4-41" fmla="*/ 525809 w 950118"/>
                <a:gd name="connsiteY4-42" fmla="*/ 950118 h 1463322"/>
                <a:gd name="connsiteX5-43" fmla="*/ 0 w 950118"/>
                <a:gd name="connsiteY5-44" fmla="*/ 950118 h 1463322"/>
                <a:gd name="connsiteX6-45" fmla="*/ 0 w 950118"/>
                <a:gd name="connsiteY6-46" fmla="*/ 0 h 1463322"/>
                <a:gd name="connsiteX0-47" fmla="*/ 0 w 950118"/>
                <a:gd name="connsiteY0-48" fmla="*/ 0 h 1463322"/>
                <a:gd name="connsiteX1-49" fmla="*/ 950118 w 950118"/>
                <a:gd name="connsiteY1-50" fmla="*/ 0 h 1463322"/>
                <a:gd name="connsiteX2-51" fmla="*/ 950118 w 950118"/>
                <a:gd name="connsiteY2-52" fmla="*/ 950118 h 1463322"/>
                <a:gd name="connsiteX3-53" fmla="*/ 525809 w 950118"/>
                <a:gd name="connsiteY3-54" fmla="*/ 1463322 h 1463322"/>
                <a:gd name="connsiteX4-55" fmla="*/ 525809 w 950118"/>
                <a:gd name="connsiteY4-56" fmla="*/ 950118 h 1463322"/>
                <a:gd name="connsiteX5-57" fmla="*/ 0 w 950118"/>
                <a:gd name="connsiteY5-58" fmla="*/ 950118 h 1463322"/>
                <a:gd name="connsiteX6-59" fmla="*/ 0 w 950118"/>
                <a:gd name="connsiteY6-60" fmla="*/ 0 h 1463322"/>
                <a:gd name="connsiteX0-61" fmla="*/ 0 w 950118"/>
                <a:gd name="connsiteY0-62" fmla="*/ 0 h 1463322"/>
                <a:gd name="connsiteX1-63" fmla="*/ 950118 w 950118"/>
                <a:gd name="connsiteY1-64" fmla="*/ 0 h 1463322"/>
                <a:gd name="connsiteX2-65" fmla="*/ 950118 w 950118"/>
                <a:gd name="connsiteY2-66" fmla="*/ 923925 h 1463322"/>
                <a:gd name="connsiteX3-67" fmla="*/ 525809 w 950118"/>
                <a:gd name="connsiteY3-68" fmla="*/ 1463322 h 1463322"/>
                <a:gd name="connsiteX4-69" fmla="*/ 525809 w 950118"/>
                <a:gd name="connsiteY4-70" fmla="*/ 950118 h 1463322"/>
                <a:gd name="connsiteX5-71" fmla="*/ 0 w 950118"/>
                <a:gd name="connsiteY5-72" fmla="*/ 950118 h 1463322"/>
                <a:gd name="connsiteX6-73" fmla="*/ 0 w 950118"/>
                <a:gd name="connsiteY6-74" fmla="*/ 0 h 1463322"/>
                <a:gd name="connsiteX0-75" fmla="*/ 0 w 950118"/>
                <a:gd name="connsiteY0-76" fmla="*/ 0 h 1463322"/>
                <a:gd name="connsiteX1-77" fmla="*/ 950118 w 950118"/>
                <a:gd name="connsiteY1-78" fmla="*/ 0 h 1463322"/>
                <a:gd name="connsiteX2-79" fmla="*/ 950118 w 950118"/>
                <a:gd name="connsiteY2-80" fmla="*/ 923925 h 1463322"/>
                <a:gd name="connsiteX3-81" fmla="*/ 525809 w 950118"/>
                <a:gd name="connsiteY3-82" fmla="*/ 1463322 h 1463322"/>
                <a:gd name="connsiteX4-83" fmla="*/ 525809 w 950118"/>
                <a:gd name="connsiteY4-84" fmla="*/ 950118 h 1463322"/>
                <a:gd name="connsiteX5-85" fmla="*/ 0 w 950118"/>
                <a:gd name="connsiteY5-86" fmla="*/ 950118 h 1463322"/>
                <a:gd name="connsiteX6-87" fmla="*/ 0 w 950118"/>
                <a:gd name="connsiteY6-88" fmla="*/ 0 h 1463322"/>
                <a:gd name="connsiteX0-89" fmla="*/ 0 w 950118"/>
                <a:gd name="connsiteY0-90" fmla="*/ 0 h 1463322"/>
                <a:gd name="connsiteX1-91" fmla="*/ 950118 w 950118"/>
                <a:gd name="connsiteY1-92" fmla="*/ 0 h 1463322"/>
                <a:gd name="connsiteX2-93" fmla="*/ 950118 w 950118"/>
                <a:gd name="connsiteY2-94" fmla="*/ 923925 h 1463322"/>
                <a:gd name="connsiteX3-95" fmla="*/ 525809 w 950118"/>
                <a:gd name="connsiteY3-96" fmla="*/ 1463322 h 1463322"/>
                <a:gd name="connsiteX4-97" fmla="*/ 525809 w 950118"/>
                <a:gd name="connsiteY4-98" fmla="*/ 950118 h 1463322"/>
                <a:gd name="connsiteX5-99" fmla="*/ 0 w 950118"/>
                <a:gd name="connsiteY5-100" fmla="*/ 950118 h 1463322"/>
                <a:gd name="connsiteX6-101" fmla="*/ 0 w 950118"/>
                <a:gd name="connsiteY6-102" fmla="*/ 0 h 1463322"/>
                <a:gd name="connsiteX0-103" fmla="*/ 0 w 950118"/>
                <a:gd name="connsiteY0-104" fmla="*/ 0 h 1463322"/>
                <a:gd name="connsiteX1-105" fmla="*/ 950118 w 950118"/>
                <a:gd name="connsiteY1-106" fmla="*/ 0 h 1463322"/>
                <a:gd name="connsiteX2-107" fmla="*/ 950118 w 950118"/>
                <a:gd name="connsiteY2-108" fmla="*/ 923925 h 1463322"/>
                <a:gd name="connsiteX3-109" fmla="*/ 525809 w 950118"/>
                <a:gd name="connsiteY3-110" fmla="*/ 1463322 h 1463322"/>
                <a:gd name="connsiteX4-111" fmla="*/ 525809 w 950118"/>
                <a:gd name="connsiteY4-112" fmla="*/ 950118 h 1463322"/>
                <a:gd name="connsiteX5-113" fmla="*/ 0 w 950118"/>
                <a:gd name="connsiteY5-114" fmla="*/ 950118 h 1463322"/>
                <a:gd name="connsiteX6-115" fmla="*/ 0 w 950118"/>
                <a:gd name="connsiteY6-116" fmla="*/ 0 h 1463322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</a:cxnLst>
              <a:rect l="l" t="t" r="r" b="b"/>
              <a:pathLst>
                <a:path w="950118" h="1463322">
                  <a:moveTo>
                    <a:pt x="0" y="0"/>
                  </a:moveTo>
                  <a:lnTo>
                    <a:pt x="950118" y="0"/>
                  </a:lnTo>
                  <a:lnTo>
                    <a:pt x="950118" y="923925"/>
                  </a:lnTo>
                  <a:cubicBezTo>
                    <a:pt x="946074" y="1377362"/>
                    <a:pt x="596527" y="1463322"/>
                    <a:pt x="525809" y="1463322"/>
                  </a:cubicBezTo>
                  <a:lnTo>
                    <a:pt x="525809" y="950118"/>
                  </a:lnTo>
                  <a:lnTo>
                    <a:pt x="0" y="9501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隶书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  <a:sym typeface="Arial" pitchFamily="34" charset="0"/>
              </a:endParaRPr>
            </a:p>
          </p:txBody>
        </p:sp>
      </p:grpSp>
      <p:sp>
        <p:nvSpPr>
          <p:cNvPr id="15" name="文本框 14"/>
          <p:cNvSpPr txBox="1"/>
          <p:nvPr>
            <p:custDataLst>
              <p:tags r:id="rId7"/>
            </p:custDataLst>
          </p:nvPr>
        </p:nvSpPr>
        <p:spPr>
          <a:xfrm>
            <a:off x="534040" y="168275"/>
            <a:ext cx="9448864" cy="762000"/>
          </a:xfrm>
          <a:prstGeom prst="rect">
            <a:avLst/>
          </a:prstGeom>
          <a:noFill/>
        </p:spPr>
        <p:txBody>
          <a:bodyPr wrap="square" lIns="63500" tIns="25400" rIns="63500" bIns="254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spc="220">
                <a:solidFill>
                  <a:schemeClr val="accent1"/>
                </a:solidFill>
                <a:uFillTx/>
                <a:latin typeface="华文中宋" panose="02010600040101010101" charset="-122"/>
                <a:ea typeface="华文中宋" panose="02010600040101010101" charset="-122"/>
              </a:rPr>
              <a:t>梳理文章的思路，感受小说巧妙的构思。</a:t>
            </a:r>
          </a:p>
        </p:txBody>
      </p:sp>
      <p:sp>
        <p:nvSpPr>
          <p:cNvPr id="11" name="装饰3"/>
          <p:cNvSpPr/>
          <p:nvPr>
            <p:custDataLst>
              <p:tags r:id="rId8"/>
            </p:custDataLst>
          </p:nvPr>
        </p:nvSpPr>
        <p:spPr>
          <a:xfrm>
            <a:off x="609600" y="2632710"/>
            <a:ext cx="10972800" cy="3615690"/>
          </a:xfrm>
          <a:prstGeom prst="rect">
            <a:avLst/>
          </a:prstGeom>
          <a:solidFill>
            <a:schemeClr val="lt2"/>
          </a:solidFill>
          <a:ln>
            <a:noFill/>
          </a:ln>
          <a:effectLst>
            <a:outerShdw blurRad="165100" algn="ctr" rotWithShape="0">
              <a:schemeClr val="dk1">
                <a:lumMod val="95000"/>
                <a:lumOff val="5000"/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kumimoji="1" lang="zh-CN" altLang="en-US" sz="1600" b="1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16" name="Title 6"/>
          <p:cNvSpPr txBox="1"/>
          <p:nvPr>
            <p:custDataLst>
              <p:tags r:id="rId9"/>
            </p:custDataLst>
          </p:nvPr>
        </p:nvSpPr>
        <p:spPr>
          <a:xfrm>
            <a:off x="747395" y="2574290"/>
            <a:ext cx="10313670" cy="4041775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93700" lvl="0" indent="-3937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800" spc="15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瑶族老人照看茅屋</a:t>
            </a:r>
          </a:p>
          <a:p>
            <a:pPr marL="393700" lvl="0" indent="-3937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800" spc="15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——“我们”修缮茅屋</a:t>
            </a:r>
          </a:p>
          <a:p>
            <a:pPr marL="393700" lvl="0" indent="-3937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800" spc="15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——梨花妹妹照料茅屋</a:t>
            </a:r>
          </a:p>
          <a:p>
            <a:pPr marL="393700" lvl="0" indent="-3937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800" spc="15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——解放军建造茅屋</a:t>
            </a:r>
            <a:r>
              <a:rPr lang="zh-CN" altLang="en-US" sz="2800" spc="15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（插叙）</a:t>
            </a:r>
            <a:endParaRPr lang="zh-CN" altLang="en-US" sz="2800" spc="15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  <a:p>
            <a:pPr marL="393700" lvl="0" indent="-39370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Wingdings" panose="05000000000000000000" charset="0"/>
              <a:buChar char="l"/>
            </a:pPr>
            <a:r>
              <a:rPr lang="zh-CN" altLang="en-US" sz="2800" spc="15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</a:rPr>
              <a:t>——梨花姑娘照料茅屋</a:t>
            </a:r>
            <a:r>
              <a:rPr lang="zh-CN" altLang="en-US" sz="2800" spc="15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（插叙）</a:t>
            </a:r>
            <a:endParaRPr lang="zh-CN" altLang="en-US" sz="2800" spc="15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uFillTx/>
              <a:latin typeface="隶书" panose="02010509060101010101" pitchFamily="49" charset="-122"/>
              <a:ea typeface="隶书" panose="02010509060101010101" pitchFamily="49" charset="-122"/>
              <a:cs typeface="隶书" panose="020105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34035" y="1301750"/>
            <a:ext cx="10909935" cy="1272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l" font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SzTx/>
              <a:buFont typeface="+mn-ea"/>
              <a:buNone/>
            </a:pPr>
            <a:r>
              <a:rPr lang="zh-CN" altLang="en-US" sz="3200" spc="15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隶书" panose="02010509060101010101" pitchFamily="49" charset="-122"/>
                <a:ea typeface="隶书" panose="02010509060101010101" pitchFamily="49" charset="-122"/>
                <a:cs typeface="隶书" panose="02010509060101010101" pitchFamily="49" charset="-122"/>
                <a:sym typeface="+mn-ea"/>
              </a:rPr>
              <a:t>从“我”和老余的所见所闻为顺序，重新调整故事发生的顺序。</a:t>
            </a: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982835" y="5203863"/>
            <a:ext cx="2209165" cy="1654137"/>
          </a:xfrm>
          <a:prstGeom prst="rect">
            <a:avLst/>
          </a:prstGeom>
        </p:spPr>
      </p:pic>
      <p:sp>
        <p:nvSpPr>
          <p:cNvPr id="11" name="矩形 10"/>
          <p:cNvSpPr/>
          <p:nvPr>
            <p:custDataLst>
              <p:tags r:id="rId4"/>
            </p:custDataLst>
          </p:nvPr>
        </p:nvSpPr>
        <p:spPr>
          <a:xfrm>
            <a:off x="582613" y="848995"/>
            <a:ext cx="11048365" cy="5523865"/>
          </a:xfrm>
          <a:prstGeom prst="rect">
            <a:avLst/>
          </a:prstGeom>
          <a:solidFill>
            <a:schemeClr val="lt1"/>
          </a:solidFill>
          <a:ln w="349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  <a:sym typeface="Arial" pitchFamily="34" charset="0"/>
            </a:endParaRPr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2146935" y="469265"/>
            <a:ext cx="7919720" cy="787400"/>
          </a:xfrm>
          <a:prstGeom prst="rect">
            <a:avLst/>
          </a:prstGeom>
          <a:solidFill>
            <a:schemeClr val="accent1"/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  <a:sym typeface="Arial" pitchFamily="34" charset="0"/>
            </a:endParaRPr>
          </a:p>
        </p:txBody>
      </p:sp>
      <p:sp>
        <p:nvSpPr>
          <p:cNvPr id="7" name="标题 1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2146618" y="468630"/>
            <a:ext cx="7920355" cy="788035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2400" b="1" u="none" strike="noStrike" kern="1200" cap="none" spc="200" normalizeH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spc="240">
                <a:solidFill>
                  <a:schemeClr val="lt1"/>
                </a:solidFill>
                <a:uFillTx/>
                <a:latin typeface="华文中宋" panose="02010600040101010101" charset="-122"/>
                <a:ea typeface="华文中宋" panose="02010600040101010101" charset="-122"/>
              </a:rPr>
              <a:t>两次误会和三个悬念</a:t>
            </a:r>
          </a:p>
        </p:txBody>
      </p:sp>
      <p:sp>
        <p:nvSpPr>
          <p:cNvPr id="10" name="文本框 9"/>
          <p:cNvSpPr txBox="1"/>
          <p:nvPr>
            <p:custDataLst>
              <p:tags r:id="rId7"/>
            </p:custDataLst>
          </p:nvPr>
        </p:nvSpPr>
        <p:spPr>
          <a:xfrm>
            <a:off x="745490" y="1158240"/>
            <a:ext cx="10708005" cy="5134610"/>
          </a:xfrm>
          <a:prstGeom prst="rect">
            <a:avLst/>
          </a:prstGeom>
          <a:noFill/>
        </p:spPr>
        <p:txBody>
          <a:bodyPr vert="horz" lIns="90000" tIns="46800" rIns="90000" bIns="46800" rtlCol="0" anchor="ctr">
            <a:normAutofit fontScale="90000" lnSpcReduction="10000"/>
          </a:bodyPr>
          <a:lstStyle>
            <a:defPPr>
              <a:defRPr lang="zh-CN"/>
            </a:defPPr>
            <a:lvl1pPr marL="285750" indent="-28575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ts val="800"/>
              </a:spcAft>
              <a:buFont typeface="+mj-ea"/>
              <a:buAutoNum type="ea1JpnChsDbPeriod"/>
              <a:defRPr sz="1100" u="none" strike="noStrike" kern="1200" cap="none" spc="150" normalizeH="0" baseline="0">
                <a:solidFill>
                  <a:schemeClr val="tx1">
                    <a:lumMod val="95000"/>
                    <a:lumOff val="5000"/>
                  </a:schemeClr>
                </a:solidFill>
                <a:uFillTx/>
                <a:latin typeface="微软雅黑 Light" panose="020b0502040204020203" pitchFamily="34" charset="-122"/>
                <a:ea typeface="微软雅黑 Light" panose="020b0502040204020203" pitchFamily="34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buClr>
                <a:schemeClr val="tx1">
                  <a:lumMod val="95000"/>
                  <a:lumOff val="5000"/>
                </a:schemeClr>
              </a:buClr>
              <a:buSzTx/>
              <a:buFont typeface="+mj-ea"/>
              <a:buNone/>
            </a:pPr>
            <a:r>
              <a:rPr lang="zh-CN" altLang="en-US" sz="2220" spc="7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两次误会：</a:t>
            </a:r>
            <a:endParaRPr lang="zh-CN" altLang="en-US" sz="2220" spc="70">
              <a:solidFill>
                <a:schemeClr val="dk1">
                  <a:lumMod val="85000"/>
                  <a:lumOff val="1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marL="292100" lvl="0" indent="-292100" algn="l">
              <a:lnSpc>
                <a:spcPct val="120000"/>
              </a:lnSpc>
              <a:buClr>
                <a:schemeClr val="tx1">
                  <a:lumMod val="95000"/>
                  <a:lumOff val="5000"/>
                </a:schemeClr>
              </a:buClr>
              <a:buSzTx/>
              <a:buFont typeface="+mj-ea"/>
            </a:pPr>
            <a:r>
              <a:rPr lang="zh-CN" altLang="en-US" sz="2220" spc="70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当“我”和老余见到瑶族老人时，误认为他是小茅屋的主人，这是第一次误会；</a:t>
            </a:r>
          </a:p>
          <a:p>
            <a:pPr marL="292100" lvl="0" indent="-292100" algn="l">
              <a:lnSpc>
                <a:spcPct val="120000"/>
              </a:lnSpc>
              <a:buClr>
                <a:schemeClr val="tx1">
                  <a:lumMod val="95000"/>
                  <a:lumOff val="5000"/>
                </a:schemeClr>
              </a:buClr>
              <a:buSzTx/>
              <a:buFont typeface="+mj-ea"/>
            </a:pPr>
            <a:r>
              <a:rPr lang="zh-CN" altLang="en-US" sz="2220" spc="70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后来见到一群哈尼小姑娘时，误认为她们是小茅屋的主人，这是第二次误会。</a:t>
            </a:r>
          </a:p>
          <a:p>
            <a:pPr marL="0" lvl="0" indent="0" algn="l">
              <a:lnSpc>
                <a:spcPct val="120000"/>
              </a:lnSpc>
              <a:buClr>
                <a:schemeClr val="tx1">
                  <a:lumMod val="95000"/>
                  <a:lumOff val="5000"/>
                </a:schemeClr>
              </a:buClr>
              <a:buSzTx/>
              <a:buFont typeface="+mj-ea"/>
              <a:buNone/>
            </a:pPr>
            <a:r>
              <a:rPr lang="zh-CN" altLang="en-US" sz="2220" spc="7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三个悬念：</a:t>
            </a:r>
          </a:p>
          <a:p>
            <a:pPr marL="292100" lvl="0" indent="-292100" algn="l">
              <a:lnSpc>
                <a:spcPct val="120000"/>
              </a:lnSpc>
              <a:buClr>
                <a:schemeClr val="tx1">
                  <a:lumMod val="95000"/>
                  <a:lumOff val="5000"/>
                </a:schemeClr>
              </a:buClr>
              <a:buSzTx/>
              <a:buFont typeface="+mj-ea"/>
            </a:pPr>
            <a:r>
              <a:rPr lang="zh-CN" altLang="en-US" sz="2220" spc="70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“我”和老余一看见小茅屋出现在梨树林边时，心想：这是什么人的房子呢？这是第一个悬念。</a:t>
            </a:r>
          </a:p>
          <a:p>
            <a:pPr marL="292100" lvl="0" indent="-292100" algn="l">
              <a:lnSpc>
                <a:spcPct val="120000"/>
              </a:lnSpc>
              <a:buClr>
                <a:schemeClr val="tx1">
                  <a:lumMod val="95000"/>
                  <a:lumOff val="5000"/>
                </a:schemeClr>
              </a:buClr>
              <a:buSzTx/>
              <a:buFont typeface="+mj-ea"/>
            </a:pPr>
            <a:r>
              <a:rPr lang="zh-CN" altLang="en-US" sz="2220" spc="70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“我”和老余碰见前来送粮的瑶族老人，老人也不是小茅屋的主人，使“我们”产生“到底谁是房子的主人”的疑问，这是第二个悬念。</a:t>
            </a:r>
          </a:p>
          <a:p>
            <a:pPr marL="292100" lvl="0" indent="-292100" algn="l">
              <a:lnSpc>
                <a:spcPct val="120000"/>
              </a:lnSpc>
              <a:buClr>
                <a:schemeClr val="tx1">
                  <a:lumMod val="95000"/>
                  <a:lumOff val="5000"/>
                </a:schemeClr>
              </a:buClr>
              <a:buSzTx/>
              <a:buFont typeface="+mj-ea"/>
            </a:pPr>
            <a:r>
              <a:rPr lang="zh-CN" altLang="en-US" sz="2220" spc="70">
                <a:solidFill>
                  <a:schemeClr val="dk1">
                    <a:lumMod val="85000"/>
                    <a:lumOff val="1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当哈尼小姑娘告诉“我们”房子是解放军建造的时候，“我们”不禁会想：解放军为什么要建造这房子呢？这是第三个悬念。</a:t>
            </a:r>
          </a:p>
          <a:p>
            <a:pPr marL="0" lvl="0" indent="0" algn="l">
              <a:lnSpc>
                <a:spcPct val="120000"/>
              </a:lnSpc>
              <a:buClr>
                <a:schemeClr val="tx1">
                  <a:lumMod val="95000"/>
                  <a:lumOff val="5000"/>
                </a:schemeClr>
              </a:buClr>
              <a:buSzTx/>
              <a:buFont typeface="+mj-ea"/>
              <a:buNone/>
            </a:pPr>
            <a:r>
              <a:rPr lang="zh-CN" altLang="en-US" sz="3110" spc="70">
                <a:solidFill>
                  <a:srgbClr val="FF0000"/>
                </a:solidFill>
                <a:latin typeface="华文行楷" panose="02010800040101010101" charset="-122"/>
                <a:ea typeface="华文行楷" panose="02010800040101010101" charset="-122"/>
                <a:cs typeface="隶书" panose="02010509060101010101" pitchFamily="49" charset="-122"/>
              </a:rPr>
              <a:t>两次误会和三个悬念的设置，使文章收到了回环往复、波澜起伏、引人入胜的艺术效果。</a:t>
            </a:r>
          </a:p>
        </p:txBody>
      </p:sp>
      <p:sp>
        <p:nvSpPr>
          <p:cNvPr id="5" name="矩形 4"/>
          <p:cNvSpPr/>
          <p:nvPr>
            <p:custDataLst>
              <p:tags r:id="rId8"/>
            </p:custDataLst>
          </p:nvPr>
        </p:nvSpPr>
        <p:spPr>
          <a:xfrm>
            <a:off x="412115" y="2698750"/>
            <a:ext cx="330835" cy="14605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  <a:sym typeface="Arial" pitchFamily="34" charset="0"/>
            </a:endParaRPr>
          </a:p>
        </p:txBody>
      </p:sp>
      <p:sp>
        <p:nvSpPr>
          <p:cNvPr id="6" name="矩形 5"/>
          <p:cNvSpPr/>
          <p:nvPr>
            <p:custDataLst>
              <p:tags r:id="rId9"/>
            </p:custDataLst>
          </p:nvPr>
        </p:nvSpPr>
        <p:spPr>
          <a:xfrm>
            <a:off x="11453495" y="2698750"/>
            <a:ext cx="330835" cy="14605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000000">
                <a:alpha val="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隶书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隶书" panose="02010509060101010101" pitchFamily="49" charset="-122"/>
              <a:sym typeface="Arial" pitchFamily="34" charset="0"/>
            </a:endParaRPr>
          </a:p>
        </p:txBody>
      </p:sp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https://d.book118.com/566152113042010100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y*2"/>
  <p:tag name="KSO_WM_UNIT_INDEX" val="2"/>
  <p:tag name="KSO_WM_UNIT_LAYERLEVEL" val="1"/>
  <p:tag name="KSO_WM_UNIT_TYPE" val="y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3*y*1"/>
  <p:tag name="KSO_WM_UNIT_INDEX" val="1"/>
  <p:tag name="KSO_WM_UNIT_LAYERLEVEL" val="1"/>
  <p:tag name="KSO_WM_UNIT_TYPE" val="y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y*2"/>
  <p:tag name="KSO_WM_UNIT_INDEX" val="2"/>
  <p:tag name="KSO_WM_UNIT_LAYERLEVEL" val="1"/>
  <p:tag name="KSO_WM_UNIT_TYPE" val="y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1*y*1"/>
  <p:tag name="KSO_WM_UNIT_INDEX" val="1"/>
  <p:tag name="KSO_WM_UNIT_LAYERLEVEL" val="1"/>
  <p:tag name="KSO_WM_UNIT_TYPE" val="y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7b871ce8eee148579fd85bd3c23126b4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ca1115f0f47d4c1291c326c03702748c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d76bc3703c1943e485309e95ebf56c19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41d1fc9bee884b85b209961104df8a27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be96dcbf57054efdb6a1b821ec819242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1789ab0bb33b4f70aeb0a5e8b3c928e2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a530b65c961b404aaf5122b7a6d131e7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M_LIMIT_TYPE" val="0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04503e3a42cd4635a23614d8fee82a48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c1b145c8745e4ca988658ab83c19132c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7fc72454d8644a24967fed381c5bc243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e203cbe07fc3453eb4925e402510fe3d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LOCK" val="0"/>
  <p:tag name="KSO_WM_UNIT_COMPATIBLE" val="0"/>
  <p:tag name="KSO_WM_UNIT_DEC_AREA_ID" val="88434ea1f3e94bf3a8d6ffcc1016c208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7c2804990039439db195fe4d50bf1702"/>
  <p:tag name="KSO_WM_UNIT_DECORATE_INFO" val="{&quot;ReferentInfo&quot;:{&quot;Id&quot;:&quot;slide&quot;,&quot;X&quot;:{&quot;Pos&quot;:0},&quot;Y&quot;:{&quot;Pos&quot;:1}},&quot;DecorateInfoX&quot;:{&quot;Pos&quot;:0,&quot;IsAbs&quot;:true},&quot;DecorateInfoY&quot;:{&quot;Pos&quot;:1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948e6031da614340affdc046842befaa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9131d75d80194c2c9d9f69f42520590d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0c924cd95cc44086ad6dfb4338a5575c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e9ef272211894f608469170c1d9ac0f7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68aea77f14874336b0f51a8f7d2c06e8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945c4c592f35442a84adf7019f99bf94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LOCK" val="0"/>
  <p:tag name="KSO_WM_UNIT_COMPATIBLE" val="0"/>
  <p:tag name="KSO_WM_UNIT_DEC_AREA_ID" val="35e8083d34fa4e9eac134207c4dd8a64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M_LIMIT_TYPE" val="0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3a9427c8dc8e4b3bbff29770662a6a1f"/>
  <p:tag name="KSO_WM_UNIT_DECORATE_INFO" val="{&quot;ReferentInfo&quot;:{&quot;Id&quot;:&quot;slide&quot;,&quot;X&quot;:{&quot;Pos&quot;:1},&quot;Y&quot;:{&quot;Pos&quot;:0}},&quot;DecorateInfoX&quot;:{&quot;Pos&quot;:1,&quot;IsAbs&quot;:true},&quot;DecorateInfoY&quot;:{&quot;Pos&quot;:0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9c23ff76cb7c42bab68d3c54d6b03d46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M_LIMIT_TYPE" val="0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eedffe1c3624414e967f6d536985a0e1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f8f5741922854d98bf6bf5c97bd97879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511eaaf361b44409a92026e18b5eca9d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9c042193a0f74c198a831e9b54226865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23087e3411e944b29508ffa358ed7a4e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LOCK" val="0"/>
  <p:tag name="KSO_WM_UNIT_COMPATIBLE" val="0"/>
  <p:tag name="KSO_WM_UNIT_DEC_AREA_ID" val="6a88f56160894a11af0567b4eb084825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552cfab3d7164566a62f0a97e1d378fe"/>
  <p:tag name="KSO_WM_UNIT_DECORATE_INFO" val="{&quot;ReferentInfo&quot;:{&quot;Id&quot;:&quot;slide&quot;,&quot;X&quot;:{&quot;Pos&quot;:1},&quot;Y&quot;:{&quot;Pos&quot;:2}},&quot;DecorateInfoX&quot;:{&quot;Pos&quot;:1,&quot;IsAbs&quot;:true},&quot;DecorateInfoY&quot;:{&quot;Pos&quot;:2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46e532ea12984d53bd0953a6a7227ba9"/>
  <p:tag name="KSO_WM_UNIT_DECORATE_INFO" val="{&quot;ReferentInfo&quot;:{&quot;Id&quot;:&quot;slide&quot;,&quot;X&quot;:{&quot;Pos&quot;:0},&quot;Y&quot;:{&quot;Pos&quot;:2}},&quot;DecorateInfoX&quot;:{&quot;Pos&quot;:0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M_LIMIT_TYPE" val="0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a6a2341b60a647cab49fb169b4843b6e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b95ed0e6f8c445d5980aa0fd0d908b17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e7e91fe1a249417a822b050c073afacd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6a4b5d5608a84e0b9da575a0166bcfae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8178930207f543df98c9bf29293afc6a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LOCK" val="0"/>
  <p:tag name="KSO_WM_UNIT_COMPATIBLE" val="0"/>
  <p:tag name="KSO_WM_UNIT_DEC_AREA_ID" val="c4dd77e2791a441d8af5f29bc08898c7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50180651c6f54dbca37fed4ceef34490"/>
  <p:tag name="KSO_WM_UNIT_DECORATE_INFO" val="{&quot;ReferentInfo&quot;:{&quot;Id&quot;:&quot;slide&quot;,&quot;X&quot;:{&quot;Pos&quot;:1},&quot;Y&quot;:{&quot;Pos&quot;:0}},&quot;DecorateInfoX&quot;:{&quot;Pos&quot;:1,&quot;IsAbs&quot;:true},&quot;DecorateInfoY&quot;:{&quot;Pos&quot;:0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d8b5cc46d8d445e79b49da13a59a6526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M_LIMIT_TYPE" val="0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867cf0e2ecad46e4ba8b1b8efa7ed906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5dd1a0d2897649cc98352d921b48c118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8bf44c8551bb424c9efcb4f28d5f9425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e1f1f84f35d64db1a8fce06dcdadf3a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164b7c2b01194c28b234914039b6e52b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fdd0fdc4fbda43d4b5f1ff0b22cc7597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9ff8938f4be14bceaf53672bec837ec1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01aae4c17e6a4812bba92452cc0c6359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d022c9c97d1446aa9dd1d6658a78c93a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69b87420e22c4db8a31bd6397077c19a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fd8f60c16a734087925f0b03703cc21e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daf6a73eac874da38562dec8698a2722"/>
  <p:tag name="KSO_WM_UNIT_DECORATE_INFO" val="{&quot;ReferentInfo&quot;:{&quot;Id&quot;:&quot;slide&quot;,&quot;X&quot;:{&quot;Pos&quot;:1},&quot;Y&quot;:{&quot;Pos&quot;:1}},&quot;DecorateInfoX&quot;:{&quot;Pos&quot;:1,&quot;IsAbs&quot;:true},&quot;DecorateInfoY&quot;:{&quot;Pos&quot;:1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M_LIMIT_TYPE" val="2"/>
  <p:tag name="KSO_WM_UNIT_SUBTYPE" val="h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4594973a260b46dd8c81650c0b9448d0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M_LIMIT_TYPE" val="0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3e3da0deb5a04019a4856037c037911a"/>
  <p:tag name="KSO_WM_UNIT_DECORATE_INFO" val="{&quot;ReferentInfo&quot;:{&quot;Id&quot;:&quot;slide&quot;,&quot;X&quot;:{&quot;Pos&quot;:0},&quot;Y&quot;:{&quot;Pos&quot;:0}},&quot;DecorateInfoX&quot;:{&quot;Pos&quot;:0,&quot;IsAbs&quot;:true},&quot;DecorateInfoY&quot;:{&quot;Pos&quot;:0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SM_LIMIT_TYPE" val="0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1da1038560b34bf38f622af028c0424f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LOCK" val="0"/>
  <p:tag name="KSO_WM_UNIT_COMPATIBLE" val="0"/>
  <p:tag name="KSO_WM_UNIT_DEC_AREA_ID" val="8ff77b9c07a1410cbf6d51c19f26c89e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26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26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0261"/>
  <p:tag name="KSO_WM_TEMPLATE_MASTER_THUMB_INDEX" val="12"/>
  <p:tag name="KSO_WM_TEMPLATE_MASTER_TYPE" val="1"/>
  <p:tag name="KSO_WM_TEMPLATE_SUBCATEGORY" val="0"/>
  <p:tag name="KSO_WM_TEMPLATE_THUMBS_INDEX" val="1、5、6、7、8、10、13、15"/>
  <p:tag name="KSO_WM_UNIT_SHOW_EDIT_AREA_INDICATION" val="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261"/>
  <p:tag name="KSO_WM_UNIT_COMPATIBLE" val="0"/>
  <p:tag name="KSO_WM_UNIT_DIAGRAM_ISNUMVISUAL" val="0"/>
  <p:tag name="KSO_WM_UNIT_DIAGRAM_ISREFERUNIT" val="0"/>
  <p:tag name="KSO_WM_UNIT_HIGHLIGHT" val="0"/>
  <p:tag name="KSO_WM_UNIT_ID" val="custom2020026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EXT_FILL_FORE_SCHEMECOLOR_INDEX" val="13"/>
  <p:tag name="KSO_WM_UNIT_TEXT_FILL_FORE_SCHEMECOLOR_INDEX_BRIGHTNESS" val="0.25"/>
  <p:tag name="KSO_WM_UNIT_TEXT_FILL_TYPE" val="1"/>
  <p:tag name="KSO_WM_UNIT_TYPE" val="a"/>
  <p:tag name="KSO_WM_UNIT_VALUE" val="13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261"/>
  <p:tag name="KSO_WM_UNIT_COMPATIBLE" val="0"/>
  <p:tag name="KSO_WM_UNIT_DIAGRAM_ISNUMVISUAL" val="0"/>
  <p:tag name="KSO_WM_UNIT_DIAGRAM_ISREFERUNIT" val="0"/>
  <p:tag name="KSO_WM_UNIT_HIGHLIGHT" val="0"/>
  <p:tag name="KSO_WM_UNIT_ID" val="custom2020026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点击此处添加正文，文字是您思想的提炼，请尽量言简意赅的阐述观点。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56"/>
</p:tagLst>
</file>

<file path=ppt/tags/tag144.xml><?xml version="1.0" encoding="utf-8"?>
<p:tagLst xmlns:p="http://schemas.openxmlformats.org/presentationml/2006/main">
  <p:tag name="KSO_WM_BEAUTIFY_FLAG" val="#wm#"/>
  <p:tag name="KSO_WM_SLIDE_COVER_HASPICTURE" val="2"/>
  <p:tag name="KSO_WM_SLIDE_ID" val="custom20200261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0261"/>
  <p:tag name="KSO_WM_TEMPLATE_MASTER_THUMB_INDEX" val="12"/>
  <p:tag name="KSO_WM_TEMPLATE_MASTER_TYPE" val="1"/>
  <p:tag name="KSO_WM_TEMPLATE_SUBCATEGORY" val="0"/>
  <p:tag name="KSO_WM_TEMPLATE_THUMBS_INDEX" val="1、5、6、7、8、10、13、15"/>
  <p:tag name="KSO_WM_UNIT_SHOW_EDIT_AREA_INDICATION" val="1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BLOCK" val="0"/>
  <p:tag name="KSO_WM_UNIT_COMPATIBLE" val="0"/>
  <p:tag name="KSO_WM_UNIT_DEC_AREA_ID" val="50180651c6f54dbca37fed4ceef34490"/>
  <p:tag name="KSO_WM_UNIT_DECORATE_INFO" val="{&quot;ReferentInfo&quot;:{&quot;Id&quot;:&quot;slide&quot;,&quot;X&quot;:{&quot;Pos&quot;:1},&quot;Y&quot;:{&quot;Pos&quot;:0}},&quot;DecorateInfoX&quot;:{&quot;Pos&quot;:1,&quot;IsAbs&quot;:true},&quot;DecorateInfoY&quot;:{&quot;Pos&quot;:0,&quot;IsAbs&quot;:tru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_17*i*1"/>
  <p:tag name="KSO_WM_UNIT_INDEX" val="1"/>
  <p:tag name="KSO_WM_UNIT_LAYERLEVEL" val="1"/>
  <p:tag name="KSO_WM_UNIT_SM_LIMIT_TYPE" val="2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LOCK" val="0"/>
  <p:tag name="KSO_WM_UNIT_COMPATIBLE" val="0"/>
  <p:tag name="KSO_WM_UNIT_DEC_AREA_ID" val="d8b5cc46d8d445e79b49da13a59a6526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M_LIMIT_TYPE" val="0"/>
  <p:tag name="KSO_WM_UNIT_TYPE" val="i"/>
</p:tagLst>
</file>

<file path=ppt/tags/tag147.xml><?xml version="1.0" encoding="utf-8"?>
<p:tagLst xmlns:p="http://schemas.openxmlformats.org/presentationml/2006/main">
  <p:tag name="KSO_WM_ASSEMBLE_CHIP_INDEX" val="fbfbb0fc61064a90acaa69246cc83bf9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fc04054ed1e2fb80fac"/>
  <p:tag name="KSO_WM_TEMPLATE_ASSEMBLE_XID" val="60656fc04054ed1e2fb80fac"/>
  <p:tag name="KSO_WM_TEMPLATE_CATEGORY" val="diagram"/>
  <p:tag name="KSO_WM_TEMPLATE_INDEX" val="20215821"/>
  <p:tag name="KSO_WM_UNIT_BLOCK" val="0"/>
  <p:tag name="KSO_WM_UNIT_COMPATIBLE" val="0"/>
  <p:tag name="KSO_WM_UNIT_DEC_AREA_ID" val="d6967b7cbfdd49db98dac943c921b42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582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31"/>
</p:tagLst>
</file>

<file path=ppt/tags/tag148.xml><?xml version="1.0" encoding="utf-8"?>
<p:tagLst xmlns:p="http://schemas.openxmlformats.org/presentationml/2006/main">
  <p:tag name="KSO_WM_ASSEMBLE_CHIP_INDEX" val="170633e9b5804ede9614deac90e3a027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c04054ed1e2fb80fac"/>
  <p:tag name="KSO_WM_TEMPLATE_ASSEMBLE_XID" val="60656fc04054ed1e2fb80fac"/>
  <p:tag name="KSO_WM_TEMPLATE_CATEGORY" val="diagram"/>
  <p:tag name="KSO_WM_TEMPLATE_INDEX" val="20215821"/>
  <p:tag name="KSO_WM_UNIT_COMPATIBLE" val="1"/>
  <p:tag name="KSO_WM_UNIT_DEC_AREA_ID" val="72724b5f8f7d49fd87ad8a10f5f2704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5821_1*d*1"/>
  <p:tag name="KSO_WM_UNIT_INDEX" val="1"/>
  <p:tag name="KSO_WM_UNIT_LAYERLEVEL" val="1"/>
  <p:tag name="KSO_WM_UNIT_SM_LIMIT_TYPE" val="2"/>
  <p:tag name="KSO_WM_UNIT_SUPPORT_UNIT_TYPE" val="[&quot;l&quot;,&quot;m&quot;,&quot;n&quot;,&quot;o&quot;,&quot;p&quot;,&quot;q&quot;,&quot;r&quot;,&quot;δ&quot;,&quot;ε&quot;,&quot;ζ&quot;,&quot;η&quot;,&quot;d&quot;,&quot;α&quot;,&quot;β&quot;,&quot;θ&quot;]"/>
  <p:tag name="KSO_WM_UNIT_TYPE" val="d"/>
  <p:tag name="KSO_WM_UNIT_VALUE" val="1311*1269"/>
</p:tagLst>
</file>

<file path=ppt/tags/tag149.xml><?xml version="1.0" encoding="utf-8"?>
<p:tagLst xmlns:p="http://schemas.openxmlformats.org/presentationml/2006/main">
  <p:tag name="KSO_WM_ASSEMBLE_CHIP_INDEX" val="cf236953d9354eba87d4571f82370dc3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c04054ed1e2fb80fac"/>
  <p:tag name="KSO_WM_TEMPLATE_ASSEMBLE_XID" val="60656fc04054ed1e2fb80fac"/>
  <p:tag name="KSO_WM_TEMPLATE_CATEGORY" val="diagram"/>
  <p:tag name="KSO_WM_TEMPLATE_INDEX" val="20215821"/>
  <p:tag name="KSO_WM_UNIT_BLOCK" val="0"/>
  <p:tag name="KSO_WM_UNIT_COMPATIBLE" val="0"/>
  <p:tag name="KSO_WM_UNIT_DEC_AREA_ID" val="b2e0fc33c8fb4226b2c7912eabade108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5821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92"/>
</p:tagLst>
</file>

<file path=ppt/tags/tag150.xml><?xml version="1.0" encoding="utf-8"?>
<p:tagLst xmlns:p="http://schemas.openxmlformats.org/presentationml/2006/main">
  <p:tag name="KSO_WM_BEAUTIFY_FLAG" val="#wm#"/>
  <p:tag name="KSO_WM_CHIP_GROUPID" val="5f5ee1ca4d6848d78f644aeb"/>
  <p:tag name="KSO_WM_CHIP_XID" val="5f5f3b6e8e478fb0c58a9422"/>
  <p:tag name="KSO_WM_TAG_VERSION" val="1.0"/>
  <p:tag name="KSO_WM_TEMPLATE_ASSEMBLE_GROUPID" val="60656fc04054ed1e2fb80fac"/>
  <p:tag name="KSO_WM_TEMPLATE_ASSEMBLE_XID" val="60656fc04054ed1e2fb80fac"/>
  <p:tag name="KSO_WM_TEMPLATE_CATEGORY" val="diagram"/>
  <p:tag name="KSO_WM_TEMPLATE_INDEX" val="20215821"/>
  <p:tag name="KSO_WM_UNIT_BLOCK" val="0"/>
  <p:tag name="KSO_WM_UNIT_COMPATIBLE" val="0"/>
  <p:tag name="KSO_WM_UNIT_DEC_AREA_ID" val="fc81cb14038b43bcb7ca0b9f10fe60f7"/>
  <p:tag name="KSO_WM_UNIT_DECORATE_INFO" val="{&quot;ReferentInfo&quot;:{&quot;Id&quot;:&quot;slide&quot;,&quot;X&quot;:{&quot;Pos&quot;:2},&quot;Y&quot;:{&quot;Pos&quot;:2}},&quot;DecorateInfoX&quot;:{&quot;Pos&quot;:2,&quot;IsAbs&quot;:false},&quot;DecorateInfoY&quot;:{&quot;Pos&quot;:2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5821_1*i*2"/>
  <p:tag name="KSO_WM_UNIT_INDEX" val="2"/>
  <p:tag name="KSO_WM_UNIT_LAYERLEVEL" val="1"/>
  <p:tag name="KSO_WM_UNIT_SM_LIMIT_TYPE" val="2"/>
  <p:tag name="KSO_WM_UNIT_TYPE" val="i"/>
</p:tagLst>
</file>

<file path=ppt/tags/tag151.xml><?xml version="1.0" encoding="utf-8"?>
<p:tagLst xmlns:p="http://schemas.openxmlformats.org/presentationml/2006/main">
  <p:tag name="FIXED_XID_TMP" val="5f5ee1ca4d6848d78f644aeb"/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c934b58042b44607bfcc30469ccc57d1&quot;,&quot;fill_align&quot;:&quot;lm&quot;,&quot;chip_types&quot;:[&quot;header&quot;]},{&quot;text_align&quot;:&quot;cm&quot;,&quot;text_direction&quot;:&quot;horizontal&quot;,&quot;support_features&quot;:[&quot;collage&quot;,&quot;carousel&quot;],&quot;support_big_font&quot;:false,&quot;picture_toward&quot;:0,&quot;picture_dockside&quot;:[],&quot;fill_id&quot;:&quot;dbd48f1022174d91a904003a42a44ec0&quot;,&quot;fill_align&quot;:&quot;cm&quot;,&quot;chip_types&quot;:[&quot;diagram&quot;,&quot;pictext&quot;,&quot;picture&quot;,&quot;chart&quot;,&quot;table&quot;,&quot;video&quot;]},{&quot;text_align&quot;:&quot;lm&quot;,&quot;text_direction&quot;:&quot;horizontal&quot;,&quot;support_big_font&quot;:false,&quot;picture_toward&quot;:0,&quot;picture_dockside&quot;:[],&quot;fill_id&quot;:&quot;6d37605f4ba842028aff7707b4ec7ce0&quot;,&quot;fill_align&quot;:&quot;cm&quot;,&quot;chip_types&quot;:[&quot;text&quot;]}]]"/>
  <p:tag name="KSO_WM_CHIP_GROUPID" val="5f5ee1ca4d6848d78f644aeb"/>
  <p:tag name="KSO_WM_CHIP_INFOS" val="{&quot;type&quot;:0,&quot;layout_type&quot;:&quot;navigation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5f3b6e8e478fb0c58a9422"/>
  <p:tag name="KSO_WM_SLIDE_BACKGROUND" val="[&quot;navigation&quot;]"/>
  <p:tag name="KSO_WM_SLIDE_BACKGROUND_TYPE" val="navigation"/>
  <p:tag name="KSO_WM_SLIDE_BK_DARK_LIGHT" val="2"/>
  <p:tag name="KSO_WM_SLIDE_CAN_ADD_NAVIGATION" val="1"/>
  <p:tag name="KSO_WM_SLIDE_ID" val="diagram20215821_1"/>
  <p:tag name="KSO_WM_SLIDE_INDEX" val="1"/>
  <p:tag name="KSO_WM_SLIDE_ITEM_CNT" val="0"/>
  <p:tag name="KSO_WM_SLIDE_LAYOUT" val="a_d_f"/>
  <p:tag name="KSO_WM_SLIDE_LAYOUT_CNT" val="1_1_1"/>
  <p:tag name="KSO_WM_SLIDE_LAYOUT_INFO" val="{&quot;id&quot;:&quot;2021-04-01T16:02:01&quot;,&quot;maxSize&quot;:{&quot;size1&quot;:13.2},&quot;minSize&quot;:{&quot;size1&quot;:13.2},&quot;normalSize&quot;:{&quot;size1&quot;:13.2},&quot;subLayout&quot;:[{&quot;backgroundInfo&quot;:[{&quot;bottom&quot;:0,&quot;bottomAbs&quot;:false,&quot;left&quot;:0,&quot;leftAbs&quot;:false,&quot;right&quot;:0,&quot;rightAbs&quot;:false,&quot;top&quot;:0,&quot;topAbs&quot;:false,&quot;type&quot;:&quot;navigation&quot;}],&quot;id&quot;:&quot;2021-04-01T16:02:01&quot;,&quot;margin&quot;:{&quot;bottom&quot;:0.3970000147819519,&quot;left&quot;:1.2699999809265137,&quot;right&quot;:1.2699999809265137,&quot;top&quot;:0.4230000674724579},&quot;type&quot;:0},{&quot;direction&quot;:1,&quot;id&quot;:&quot;2021-04-01T16:02:01&quot;,&quot;maxSize&quot;:{&quot;size1&quot;:66.199979652445},&quot;minSize&quot;:{&quot;size1&quot;:38.79997965244498},&quot;normalSize&quot;:{&quot;size1&quot;:39.162479652444986},&quot;subLayout&quot;:[{&quot;id&quot;:&quot;2021-04-01T16:02:01&quot;,&quot;margin&quot;:{&quot;bottom&quot;:1.6929999589920044,&quot;left&quot;:1.6929999589920044,&quot;right&quot;:0.02600000612437725,&quot;top&quot;:1.720000147819519},&quot;type&quot;:0},{&quot;id&quot;:&quot;2021-04-01T16:02:01&quot;,&quot;margin&quot;:{&quot;bottom&quot;:1.6929999589920044,&quot;left&quot;:1.2430000305175781,&quot;right&quot;:1.6929999589920044,&quot;top&quot;:1.6929999589920044},&quot;type&quot;:0}],&quot;type&quot;:0}],&quot;type&quot;:0}"/>
  <p:tag name="KSO_WM_SLIDE_POSITION" val="0*0"/>
  <p:tag name="KSO_WM_SLIDE_RATIO" val="1.777778"/>
  <p:tag name="KSO_WM_SLIDE_SIZE" val="960*539"/>
  <p:tag name="KSO_WM_SLIDE_SUBTYPE" val="picTxt"/>
  <p:tag name="KSO_WM_SLIDE_SUPPORT_FEATURE_TYPE" val="3"/>
  <p:tag name="KSO_WM_SLIDE_TYPE" val="text"/>
  <p:tag name="KSO_WM_TAG_VERSION" val="1.0"/>
  <p:tag name="KSO_WM_TEMPLATE_ASSEMBLE_GROUPID" val="60656fc04054ed1e2fb80fac"/>
  <p:tag name="KSO_WM_TEMPLATE_ASSEMBLE_XID" val="60656fc04054ed1e2fb80fac"/>
  <p:tag name="KSO_WM_TEMPLATE_CATEGORY" val="diagram"/>
  <p:tag name="KSO_WM_TEMPLATE_COLOR_TYPE" val="1"/>
  <p:tag name="KSO_WM_TEMPLATE_INDEX" val="20215821"/>
  <p:tag name="KSO_WM_TEMPLATE_MASTER_TYPE" val="0"/>
  <p:tag name="KSO_WM_TEMPLATE_SUBCATEGORY" val="21"/>
  <p:tag name="KSO_WM_TEMPLATE_THUMBS_INDEX" val="1、4、7、12、13、14、15、16、17、18、20、24、25、28、33、36、40、43、44"/>
</p:tagLst>
</file>

<file path=ppt/tags/tag1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be96dcbf57054efdb6a1b821ec819242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597b382ae9ee4c8891a2fa23d7a316b6"/>
  <p:tag name="KSO_WM_UNIT_DECORATE_INFO" val="{&quot;ReferentInfo&quot;:{&quot;Id&quot;:&quot;slide&quot;,&quot;X&quot;:{&quot;Pos&quot;:1},&quot;Y&quot;:{&quot;Pos&quot;:1}},&quot;DecorateInfoX&quot;:{&quot;Pos&quot;:1,&quot;IsAbs&quot;:false},&quot;DecorateInfoY&quot;:{&quot;Pos&quot;:1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09028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2"/>
  <p:tag name="KSO_WM_UNIT_TEXT_FILL_FORE_SCHEMECOLOR_INDEX" val="14"/>
  <p:tag name="KSO_WM_UNIT_TEXT_FILL_FORE_SCHEMECOLOR_INDEX_BRIGHTNESS" val="0"/>
  <p:tag name="KSO_WM_UNIT_TEXT_FILL_TYPE" val="1"/>
  <p:tag name="KSO_WM_UNIT_TYPE" val="i"/>
  <p:tag name="KSO_WM_UNIT_VALUE" val="1344"/>
</p:tagLst>
</file>

<file path=ppt/tags/tag154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f97cdf7b8b4e46a7bfbfd771fe575437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9028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2"/>
  <p:tag name="KSO_WM_UNIT_TEXT_FILL_FORE_SCHEMECOLOR_INDEX" val="14"/>
  <p:tag name="KSO_WM_UNIT_TEXT_FILL_FORE_SCHEMECOLOR_INDEX_BRIGHTNESS" val="0"/>
  <p:tag name="KSO_WM_UNIT_TEXT_FILL_TYPE" val="1"/>
  <p:tag name="KSO_WM_UNIT_TYPE" val="i"/>
  <p:tag name="KSO_WM_UNIT_VALUE" val="1344"/>
</p:tagLst>
</file>

<file path=ppt/tags/tag155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89283480f9e64afaa42da716c97a02b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09028_1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1"/>
  <p:tag name="KSO_WM_UNIT_TEXT_FILL_FORE_SCHEMECOLOR_INDEX" val="14"/>
  <p:tag name="KSO_WM_UNIT_TEXT_FILL_FORE_SCHEMECOLOR_INDEX_BRIGHTNESS" val="0"/>
  <p:tag name="KSO_WM_UNIT_TEXT_FILL_TYPE" val="1"/>
  <p:tag name="KSO_WM_UNIT_TYPE" val="i"/>
  <p:tag name="KSO_WM_UNIT_VALUE" val="1344"/>
</p:tagLst>
</file>

<file path=ppt/tags/tag156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4ba5ea3486464446b5d7878ceb4ad4e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09028_1*i*4"/>
  <p:tag name="KSO_WM_UNIT_INDEX" val="4"/>
  <p:tag name="KSO_WM_UNIT_LAYERLEVEL" val="1"/>
  <p:tag name="KSO_WM_UNIT_SM_LIMIT_TYPE" val="2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028_1*i*5"/>
  <p:tag name="KSO_WM_UNIT_INDEX" val="5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"/>
</p:tagLst>
</file>

<file path=ppt/tags/tag158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028_1*i*6"/>
  <p:tag name="KSO_WM_UNIT_INDEX" val="6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"/>
</p:tagLst>
</file>

<file path=ppt/tags/tag159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96fce08095504b739f50c3127ecec35a"/>
  <p:tag name="KSO_WM_UNIT_DECORATE_INFO" val="{&quot;ReferentInfo&quot;:{&quot;Id&quot;:&quot;slide&quot;,&quot;X&quot;:{&quot;Pos&quot;:2},&quot;Y&quot;:{&quot;Pos&quot;:2}},&quot;DecorateInfoX&quot;:{&quot;Pos&quot;:2,&quot;IsAbs&quot;:false},&quot;DecorateInfoY&quot;:{&quot;Pos&quot;:2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HIGHLIGHT" val="0"/>
  <p:tag name="KSO_WM_UNIT_ID" val="diagram20209028_1*i*7"/>
  <p:tag name="KSO_WM_UNIT_INDEX" val="7"/>
  <p:tag name="KSO_WM_UNIT_LAYERLEVEL" val="1"/>
  <p:tag name="KSO_WM_UNIT_SM_LIMIT_TYPE" val="2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028_1*i*8"/>
  <p:tag name="KSO_WM_UNIT_INDEX" val="8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"/>
</p:tagLst>
</file>

<file path=ppt/tags/tag161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028_1*i*9"/>
  <p:tag name="KSO_WM_UNIT_INDEX" val="9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3"/>
</p:tagLst>
</file>

<file path=ppt/tags/tag162.xml><?xml version="1.0" encoding="utf-8"?>
<p:tagLst xmlns:p="http://schemas.openxmlformats.org/presentationml/2006/main">
  <p:tag name="KSO_WM_BEAUTIFY_FLAG" val="#wm#"/>
  <p:tag name="KSO_WM_CHIP_GROUPID" val="5efd9ea781ee359a788b1dff"/>
  <p:tag name="KSO_WM_CHIP_XID" val="5efd9ea781ee359a788b1e00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a5afc18e93b046b7a5e21a24f4b14aa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1},&quot;ReferentInfo&quot;:{&quot;Id&quot;:&quot;2310885a3447419cad22d92fbd8299d2&quot;,&quot;X&quot;:{&quot;Pos&quot;:1},&quot;Y&quot;:{&quot;Pos&quot;:2}},&quot;whChangeMode&quot;:0}"/>
  <p:tag name="KSO_WM_UNIT_DIAGRAM_ISNUMVISUAL" val="0"/>
  <p:tag name="KSO_WM_UNIT_DIAGRAM_ISREFERUNIT" val="0"/>
  <p:tag name="KSO_WM_UNIT_HIGHLIGHT" val="0"/>
  <p:tag name="KSO_WM_UNIT_ID" val="diagram20209028_1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-0.25"/>
  <p:tag name="KSO_WM_UNIT_SM_LIMIT_TYPE" val="0"/>
  <p:tag name="KSO_WM_UNIT_TYPE" val="i"/>
</p:tagLst>
</file>

<file path=ppt/tags/tag163.xml><?xml version="1.0" encoding="utf-8"?>
<p:tagLst xmlns:p="http://schemas.openxmlformats.org/presentationml/2006/main">
  <p:tag name="KSO_WM_ASSEMBLE_CHIP_INDEX" val="9d566cdac475490fa4dce2ba2e6381f5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2310885a3447419cad22d92fbd8299d2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0902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大标题"/>
  <p:tag name="KSO_WM_UNIT_SHOW_EDIT_AREA_INDICATION" val="1"/>
  <p:tag name="KSO_WM_UNIT_SM_LIMIT_TYPE" val="2"/>
  <p:tag name="KSO_WM_UNIT_SUPPORT_BIG_FONT" val="1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7"/>
</p:tagLst>
</file>

<file path=ppt/tags/tag164.xml><?xml version="1.0" encoding="utf-8"?>
<p:tagLst xmlns:p="http://schemas.openxmlformats.org/presentationml/2006/main">
  <p:tag name="KSO_WM_ASSEMBLE_CHIP_INDEX" val="cba731373ac44410b77fbaa89d95202d"/>
  <p:tag name="KSO_WM_CHIP_FILLAREA_FILL_RULE" val="{&quot;fill_align&quot;:&quot;l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INDEX" val="20209028"/>
  <p:tag name="KSO_WM_UNIT_BLOCK" val="0"/>
  <p:tag name="KSO_WM_UNIT_COMPATIBLE" val="0"/>
  <p:tag name="KSO_WM_UNIT_DEC_AREA_ID" val="e1f701cd4b3f4f4ebbd92e0c7a02b73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09028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。"/>
  <p:tag name="KSO_WM_UNIT_SHOW_EDIT_AREA_INDICATION" val="1"/>
  <p:tag name="KSO_WM_UNIT_SM_LIMIT_TYPE" val="2"/>
  <p:tag name="KSO_WM_UNIT_SUBTYPE" val="a"/>
  <p:tag name="KSO_WM_UNIT_SUPPORT_BIG_FONT" val="1"/>
  <p:tag name="KSO_WM_UNIT_SUPPORT_UNIT_TYPE" val="[&quot;d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155"/>
</p:tagLst>
</file>

<file path=ppt/tags/tag165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true,&quot;fill_id&quot;:&quot;f82e8f081cf7470ea5c2568bdc877b2b&quot;,&quot;fill_align&quot;:&quot;lm&quot;,&quot;chip_types&quot;:[&quot;header&quot;]},{&quot;text_align&quot;:&quot;lm&quot;,&quot;text_direction&quot;:&quot;horizontal&quot;,&quot;support_features&quot;:[&quot;collage&quot;,&quot;carousel&quot;],&quot;support_big_font&quot;:true,&quot;fill_id&quot;:&quot;82e4272de7e64849bcefb55c71fcddb0&quot;,&quot;fill_align&quot;:&quot;lm&quot;,&quot;chip_types&quot;:[&quot;text&quot;,&quot;picture&quot;]}]]"/>
  <p:tag name="KSO_WM_CHIP_GROUPID" val="5efd9ea781ee359a788b1dff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fd9ea781ee359a788b1e00"/>
  <p:tag name="KSO_WM_SLIDE_BACKGROUND" val="[&quot;general&quot;]"/>
  <p:tag name="KSO_WM_SLIDE_BACKGROUND_TYPE" val="general"/>
  <p:tag name="KSO_WM_SLIDE_BK_DARK_LIGHT" val="2"/>
  <p:tag name="KSO_WM_SLIDE_ID" val="diagram20209028_1"/>
  <p:tag name="KSO_WM_SLIDE_INDEX" val="1"/>
  <p:tag name="KSO_WM_SLIDE_ITEM_CNT" val="0"/>
  <p:tag name="KSO_WM_SLIDE_LAYOUT" val="a_f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5:04:58&quot;,&quot;maxSize&quot;:{&quot;size1&quot;:38.281403647528755},&quot;minSize&quot;:{&quot;size1&quot;:29.381403647528757},&quot;normalSize&quot;:{&quot;size1&quot;:29.381588832713938},&quot;subLayout&quot;:[{&quot;id&quot;:&quot;2021-04-01T15:04:58&quot;,&quot;margin&quot;:{&quot;bottom&quot;:0,&quot;left&quot;:5.502999782562256,&quot;right&quot;:5.927000999450684,&quot;top&quot;:3.809999942779541},&quot;type&quot;:0},{&quot;id&quot;:&quot;2021-04-01T15:04:58&quot;,&quot;margin&quot;:{&quot;bottom&quot;:3.38700008392334,&quot;left&quot;:5.502999782562256,&quot;right&quot;:5.927000999450684,&quot;top&quot;:1.6929999589920044},&quot;type&quot;:0}],&quot;type&quot;:0}"/>
  <p:tag name="KSO_WM_SLIDE_POSITION" val="19*33"/>
  <p:tag name="KSO_WM_SLIDE_RATIO" val="1.777778"/>
  <p:tag name="KSO_WM_SLIDE_SIZE" val="914*473"/>
  <p:tag name="KSO_WM_SLIDE_SUBTYPE" val="pureTxt"/>
  <p:tag name="KSO_WM_SLIDE_SUPPORT_FEATURE_TYPE" val="0"/>
  <p:tag name="KSO_WM_SLIDE_TYPE" val="text"/>
  <p:tag name="KSO_WM_TAG_VERSION" val="1.0"/>
  <p:tag name="KSO_WM_TEMPLATE_ASSEMBLE_GROUPID" val="60656e884054ed1e2fb7faec"/>
  <p:tag name="KSO_WM_TEMPLATE_ASSEMBLE_XID" val="60656e884054ed1e2fb7faec"/>
  <p:tag name="KSO_WM_TEMPLATE_CATEGORY" val="diagram"/>
  <p:tag name="KSO_WM_TEMPLATE_COLOR_TYPE" val="1"/>
  <p:tag name="KSO_WM_TEMPLATE_INDEX" val="20209028"/>
  <p:tag name="KSO_WM_TEMPLATE_MASTER_TYPE" val="0"/>
  <p:tag name="KSO_WM_TEMPLATE_SUBCATEGORY" val="21"/>
</p:tagLst>
</file>

<file path=ppt/tags/tag1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be96dcbf57054efdb6a1b821ec819242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DIAGRAM_GROUP_CODE" val="ζ1-1"/>
  <p:tag name="KSO_WM_TAG_VERSION" val="1.0"/>
  <p:tag name="KSO_WM_TEMPLATE_CATEGORY" val="diagram"/>
  <p:tag name="KSO_WM_TEMPLATE_INDEX" val="20216648"/>
  <p:tag name="KSO_WM_UNIT_COMPATIBLE" val="0"/>
  <p:tag name="KSO_WM_UNIT_DIAGRAM_ISNUMVISUAL" val="0"/>
  <p:tag name="KSO_WM_UNIT_DIAGRAM_ISREFERUNIT" val="0"/>
  <p:tag name="KSO_WM_UNIT_DIAGRAM_MODELTYPE" val="creativePicture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6648_1*ζ_h_i*1_1_1"/>
  <p:tag name="KSO_WM_UNIT_INDEX" val="1_1_1"/>
  <p:tag name="KSO_WM_UNIT_LAYERLEVEL" val="1_1_1"/>
  <p:tag name="KSO_WM_UNIT_PICTURE_DOCKSIDE" val="cb,ct"/>
  <p:tag name="KSO_WM_UNIT_PICTURE_TOWARD" val="1"/>
  <p:tag name="KSO_WM_UNIT_TEXT_FILL_FORE_SCHEMECOLOR_INDEX" val="2"/>
  <p:tag name="KSO_WM_UNIT_TEXT_FILL_FORE_SCHEMECOLOR_INDEX_BRIGHTNESS" val="0"/>
  <p:tag name="KSO_WM_UNIT_TEXT_FILL_TYPE" val="1"/>
  <p:tag name="KSO_WM_UNIT_TYPE" val="ζ_h_i"/>
  <p:tag name="KSO_WM_UNIT_USESOURCEFORMAT_APPLY" val="1"/>
</p:tagLst>
</file>

<file path=ppt/tags/tag168.xml><?xml version="1.0" encoding="utf-8"?>
<p:tagLst xmlns:p="http://schemas.openxmlformats.org/presentationml/2006/main">
  <p:tag name="KSO_WM_BEAUTIFY_FLAG" val="#wm#"/>
  <p:tag name="KSO_WM_DIAGRAM_GROUP_CODE" val="ζ1-1"/>
  <p:tag name="KSO_WM_TAG_VERSION" val="1.0"/>
  <p:tag name="KSO_WM_TEMPLATE_CATEGORY" val="diagram"/>
  <p:tag name="KSO_WM_TEMPLATE_INDEX" val="20216648"/>
  <p:tag name="KSO_WM_UNIT_COMPATIBLE" val="0"/>
  <p:tag name="KSO_WM_UNIT_DIAGRAM_ISNUMVISUAL" val="0"/>
  <p:tag name="KSO_WM_UNIT_DIAGRAM_ISREFERUNIT" val="0"/>
  <p:tag name="KSO_WM_UNIT_DIAGRAM_MODELTYPE" val="creativePicture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6648_1*ζ_h_i*1_1_2"/>
  <p:tag name="KSO_WM_UNIT_INDEX" val="1_1_2"/>
  <p:tag name="KSO_WM_UNIT_LAYERLEVEL" val="1_1_1"/>
  <p:tag name="KSO_WM_UNIT_PICTURE_DOCKSIDE" val="cb,ct"/>
  <p:tag name="KSO_WM_UNIT_PICTURE_TOWARD" val="1"/>
  <p:tag name="KSO_WM_UNIT_TEXT_FILL_FORE_SCHEMECOLOR_INDEX" val="2"/>
  <p:tag name="KSO_WM_UNIT_TEXT_FILL_FORE_SCHEMECOLOR_INDEX_BRIGHTNESS" val="0"/>
  <p:tag name="KSO_WM_UNIT_TEXT_FILL_TYPE" val="1"/>
  <p:tag name="KSO_WM_UNIT_TYPE" val="ζ_h_i"/>
  <p:tag name="KSO_WM_UNIT_USESOURCEFORMAT_APPLY" val="1"/>
</p:tagLst>
</file>

<file path=ppt/tags/tag169.xml><?xml version="1.0" encoding="utf-8"?>
<p:tagLst xmlns:p="http://schemas.openxmlformats.org/presentationml/2006/main">
  <p:tag name="KSO_WM_BEAUTIFY_FLAG" val="#wm#"/>
  <p:tag name="KSO_WM_DIAGRAM_GROUP_CODE" val="ζ1-1"/>
  <p:tag name="KSO_WM_TAG_VERSION" val="1.0"/>
  <p:tag name="KSO_WM_TEMPLATE_CATEGORY" val="diagram"/>
  <p:tag name="KSO_WM_TEMPLATE_INDEX" val="20216648"/>
  <p:tag name="KSO_WM_UNIT_COMPATIBLE" val="0"/>
  <p:tag name="KSO_WM_UNIT_DIAGRAM_ISNUMVISUAL" val="0"/>
  <p:tag name="KSO_WM_UNIT_DIAGRAM_ISREFERUNIT" val="0"/>
  <p:tag name="KSO_WM_UNIT_DIAGRAM_MODELTYPE" val="creativePicture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6648_1*ζ_h_i*1_1_3"/>
  <p:tag name="KSO_WM_UNIT_INDEX" val="1_1_3"/>
  <p:tag name="KSO_WM_UNIT_LAYERLEVEL" val="1_1_1"/>
  <p:tag name="KSO_WM_UNIT_PICTURE_DOCKSIDE" val="cb,ct"/>
  <p:tag name="KSO_WM_UNIT_PICTURE_TOWARD" val="1"/>
  <p:tag name="KSO_WM_UNIT_TEXT_FILL_FORE_SCHEMECOLOR_INDEX" val="2"/>
  <p:tag name="KSO_WM_UNIT_TEXT_FILL_FORE_SCHEMECOLOR_INDEX_BRIGHTNESS" val="0"/>
  <p:tag name="KSO_WM_UNIT_TEXT_FILL_TYPE" val="1"/>
  <p:tag name="KSO_WM_UNIT_TYPE" val="ζ_h_i"/>
  <p:tag name="KSO_WM_UNIT_USESOURCEFORMAT_APPLY" val="1"/>
</p:tagLst>
</file>

<file path=ppt/tags/tag170.xml><?xml version="1.0" encoding="utf-8"?>
<p:tagLst xmlns:p="http://schemas.openxmlformats.org/presentationml/2006/main">
  <p:tag name="KSO_WM_BEAUTIFY_FLAG" val="#wm#"/>
  <p:tag name="KSO_WM_DIAGRAM_GROUP_CODE" val="ζ1-1"/>
  <p:tag name="KSO_WM_TAG_VERSION" val="1.0"/>
  <p:tag name="KSO_WM_TEMPLATE_CATEGORY" val="diagram"/>
  <p:tag name="KSO_WM_TEMPLATE_INDEX" val="20216648"/>
  <p:tag name="KSO_WM_UNIT_COMPATIBLE" val="0"/>
  <p:tag name="KSO_WM_UNIT_DIAGRAM_ISNUMVISUAL" val="0"/>
  <p:tag name="KSO_WM_UNIT_DIAGRAM_ISREFERUNIT" val="0"/>
  <p:tag name="KSO_WM_UNIT_DIAGRAM_MODELTYPE" val="creativePicture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6648_1*ζ_h_i*1_1_4"/>
  <p:tag name="KSO_WM_UNIT_INDEX" val="1_1_4"/>
  <p:tag name="KSO_WM_UNIT_LAYERLEVEL" val="1_1_1"/>
  <p:tag name="KSO_WM_UNIT_PICTURE_DOCKSIDE" val="cb,ct"/>
  <p:tag name="KSO_WM_UNIT_PICTURE_TOWARD" val="1"/>
  <p:tag name="KSO_WM_UNIT_TEXT_FILL_FORE_SCHEMECOLOR_INDEX" val="2"/>
  <p:tag name="KSO_WM_UNIT_TEXT_FILL_FORE_SCHEMECOLOR_INDEX_BRIGHTNESS" val="0"/>
  <p:tag name="KSO_WM_UNIT_TEXT_FILL_TYPE" val="1"/>
  <p:tag name="KSO_WM_UNIT_TYPE" val="ζ_h_i"/>
  <p:tag name="KSO_WM_UNIT_USESOURCEFORMAT_APPLY" val="1"/>
</p:tagLst>
</file>

<file path=ppt/tags/tag171.xml><?xml version="1.0" encoding="utf-8"?>
<p:tagLst xmlns:p="http://schemas.openxmlformats.org/presentationml/2006/main">
  <p:tag name="KSO_WM_BEAUTIFY_FLAG" val="#wm#"/>
  <p:tag name="KSO_WM_CHIP_GROUPID" val="5fade49c998712faa657a97f"/>
  <p:tag name="KSO_WM_CHIP_XID" val="5fade49c998712faa657a980"/>
  <p:tag name="KSO_WM_TAG_VERSION" val="1.0"/>
  <p:tag name="KSO_WM_TEMPLATE_ASSEMBLE_GROUPID" val="606570534054ed1e2fb814c7"/>
  <p:tag name="KSO_WM_TEMPLATE_ASSEMBLE_XID" val="606570534054ed1e2fb814c7"/>
  <p:tag name="KSO_WM_TEMPLATE_CATEGORY" val="diagram"/>
  <p:tag name="KSO_WM_TEMPLATE_INDEX" val="20217073"/>
  <p:tag name="KSO_WM_UNIT_BLOCK" val="0"/>
  <p:tag name="KSO_WM_UNIT_COMPATIBLE" val="0"/>
  <p:tag name="KSO_WM_UNIT_DEC_AREA_ID" val="1d32bf7c27d74b4b815cbeff08c6612e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7073_1*i*1"/>
  <p:tag name="KSO_WM_UNIT_INDEX" val="1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4"/>
</p:tagLst>
</file>

<file path=ppt/tags/tag172.xml><?xml version="1.0" encoding="utf-8"?>
<p:tagLst xmlns:p="http://schemas.openxmlformats.org/presentationml/2006/main">
  <p:tag name="KSO_WM_ASSEMBLE_CHIP_INDEX" val="f0187e0d46fa40efbf5cb96029111a26"/>
  <p:tag name="KSO_WM_BEAUTIFY_FLAG" val="#wm#"/>
  <p:tag name="KSO_WM_CHIP_FILLAREA_FILL_RULE" val="{&quot;fill_align&quot;:&quot;l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70534054ed1e2fb814c7"/>
  <p:tag name="KSO_WM_TEMPLATE_ASSEMBLE_XID" val="606570534054ed1e2fb814c7"/>
  <p:tag name="KSO_WM_TEMPLATE_CATEGORY" val="diagram"/>
  <p:tag name="KSO_WM_TEMPLATE_INDEX" val="20217073"/>
  <p:tag name="KSO_WM_UNIT_BLOCK" val="0"/>
  <p:tag name="KSO_WM_UNIT_COMPATIBLE" val="0"/>
  <p:tag name="KSO_WM_UNIT_DEC_AREA_ID" val="67a3f221064241ce926b5da93464cd35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70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9"/>
</p:tagLst>
</file>

<file path=ppt/tags/tag173.xml><?xml version="1.0" encoding="utf-8"?>
<p:tagLst xmlns:p="http://schemas.openxmlformats.org/presentationml/2006/main">
  <p:tag name="KSO_WM_ASSEMBLE_CHIP_INDEX" val="ba28c40bb95945a5a4e748a293b73aa4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70534054ed1e2fb814c7"/>
  <p:tag name="KSO_WM_TEMPLATE_ASSEMBLE_XID" val="606570534054ed1e2fb814c7"/>
  <p:tag name="KSO_WM_TEMPLATE_CATEGORY" val="diagram"/>
  <p:tag name="KSO_WM_TEMPLATE_INDEX" val="20217073"/>
  <p:tag name="KSO_WM_UNIT_BLOCK" val="0"/>
  <p:tag name="KSO_WM_UNIT_COMPATIBLE" val="0"/>
  <p:tag name="KSO_WM_UNIT_DEC_AREA_ID" val="ce82e2753746471daed8748529970ba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7073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72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features&quot;:[&quot;creativepic&quot;],&quot;support_big_font&quot;:false,&quot;picture_toward&quot;:1,&quot;picture_dockside&quot;:[&quot;cb&quot;,&quot;rm&quot;,&quot;ct&quot;],&quot;fill_id&quot;:&quot;3ff8b7e9ece344528a0d0bda437c3435&quot;,&quot;fill_align&quot;:&quot;cm&quot;,&quot;chip_types&quot;:[&quot;picture&quot;]},{&quot;text_align&quot;:&quot;lt&quot;,&quot;text_direction&quot;:&quot;horizontal&quot;,&quot;support_big_font&quot;:false,&quot;picture_toward&quot;:0,&quot;picture_dockside&quot;:[],&quot;fill_id&quot;:&quot;8730a6765360444782bef596a7b527c4&quot;,&quot;fill_align&quot;:&quot;lt&quot;,&quot;chip_types&quot;:[&quot;header&quot;]},{&quot;text_align&quot;:&quot;lt&quot;,&quot;text_direction&quot;:&quot;horizontal&quot;,&quot;support_big_font&quot;:false,&quot;picture_toward&quot;:0,&quot;picture_dockside&quot;:[],&quot;fill_id&quot;:&quot;13ab5cb2370249159930a241f720671f&quot;,&quot;fill_align&quot;:&quot;lt&quot;,&quot;chip_types&quot;:[&quot;text&quot;]}]]"/>
  <p:tag name="KSO_WM_CHIP_GROUPID" val="5fade49c998712faa657a97f"/>
  <p:tag name="KSO_WM_CHIP_INFOS" val="{&quot;type&quot;:0,&quot;layout_type&quot;:&quot;leftright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ade49c998712faa657a980"/>
  <p:tag name="KSO_WM_SLIDE_BACKGROUND_TYPE" val="general"/>
  <p:tag name="KSO_WM_SLIDE_BK_DARK_LIGHT" val="2"/>
  <p:tag name="KSO_WM_SLIDE_ID" val="diagram20217073_1"/>
  <p:tag name="KSO_WM_SLIDE_INDEX" val="1"/>
  <p:tag name="KSO_WM_SLIDE_ITEM_CNT" val="0"/>
  <p:tag name="KSO_WM_SLIDE_LAYOUT" val="a_d_f"/>
  <p:tag name="KSO_WM_SLIDE_LAYOUT_CNT" val="1_1_1"/>
  <p:tag name="KSO_WM_SLIDE_LAYOUT_INFO" val="{&quot;direction&quot;:1,&quot;id&quot;:&quot;2021-04-01T16:16:09&quot;,&quot;maxSize&quot;:{&quot;size1&quot;:57.5},&quot;minSize&quot;:{&quot;size1&quot;:32.6},&quot;normalSize&quot;:{&quot;size1&quot;:54.94375},&quot;subLayout&quot;:[{&quot;id&quot;:&quot;2021-04-01T16:16:09&quot;,&quot;maxSize&quot;:{&quot;size1&quot;:35.6},&quot;minSize&quot;:{&quot;size1&quot;:17.8},&quot;normalSize&quot;:{&quot;size1&quot;:24.299999999999997},&quot;subLayout&quot;:[{&quot;id&quot;:&quot;2021-04-01T16:16:09&quot;,&quot;margin&quot;:{&quot;bottom&quot;:0,&quot;left&quot;:2.117000102996826,&quot;right&quot;:0.02600000612437725,&quot;top&quot;:1.6929999589920044},&quot;type&quot;:0},{&quot;id&quot;:&quot;2021-04-01T16:16:09&quot;,&quot;margin&quot;:{&quot;bottom&quot;:1.6929999589920044,&quot;left&quot;:2.117000102996826,&quot;right&quot;:0.02600000612437725,&quot;top&quot;:1.720000147819519},&quot;type&quot;:0}],&quot;type&quot;:0},{&quot;id&quot;:&quot;2021-04-01T16:16:09&quot;,&quot;margin&quot;:{&quot;bottom&quot;:0,&quot;left&quot;:1.6670000553131104,&quot;right&quot;:0,&quot;top&quot;:0},&quot;type&quot;:0}],&quot;type&quot;:0}"/>
  <p:tag name="KSO_WM_SLIDE_POSITION" val="0*0"/>
  <p:tag name="KSO_WM_SLIDE_RATIO" val="1.777778"/>
  <p:tag name="KSO_WM_SLIDE_SIZE" val="960*540"/>
  <p:tag name="KSO_WM_SLIDE_SUBTYPE" val="picTxt"/>
  <p:tag name="KSO_WM_SLIDE_SUPPORT_FEATURE_TYPE" val="8"/>
  <p:tag name="KSO_WM_SLIDE_TYPE" val="text"/>
  <p:tag name="KSO_WM_TAG_VERSION" val="1.0"/>
  <p:tag name="KSO_WM_TEMPLATE_ASSEMBLE_GROUPID" val="606570534054ed1e2fb814c7"/>
  <p:tag name="KSO_WM_TEMPLATE_ASSEMBLE_XID" val="606570534054ed1e2fb814c7"/>
  <p:tag name="KSO_WM_TEMPLATE_CATEGORY" val="diagram"/>
  <p:tag name="KSO_WM_TEMPLATE_COLOR_TYPE" val="1"/>
  <p:tag name="KSO_WM_TEMPLATE_INDEX" val="20217073"/>
  <p:tag name="KSO_WM_TEMPLATE_MASTER_TYPE" val="0"/>
  <p:tag name="KSO_WM_TEMPLATE_SUBCATEGORY" val="21"/>
</p:tagLst>
</file>

<file path=ppt/tags/tag1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be96dcbf57054efdb6a1b821ec819242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CHIP_GROUPID" val="5f5ee1ca4d6848d78f644aed"/>
  <p:tag name="KSO_WM_CHIP_XID" val="5f69675f553136823a5e6212"/>
  <p:tag name="KSO_WM_TAG_VERSION" val="1.0"/>
  <p:tag name="KSO_WM_TEMPLATE_ASSEMBLE_GROUPID" val="60656ed84054ed1e2fb80089"/>
  <p:tag name="KSO_WM_TEMPLATE_ASSEMBLE_XID" val="60656ed84054ed1e2fb80089"/>
  <p:tag name="KSO_WM_TEMPLATE_CATEGORY" val="diagram"/>
  <p:tag name="KSO_WM_TEMPLATE_INDEX" val="20213259"/>
  <p:tag name="KSO_WM_UNIT_BLOCK" val="0"/>
  <p:tag name="KSO_WM_UNIT_COMPATIBLE" val="0"/>
  <p:tag name="KSO_WM_UNIT_DEC_AREA_ID" val="3dd1536ae78e485f8e121f939854a44c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1},&quot;ReferentInfo&quot;:{&quot;Id&quot;:&quot;6cc9f2c48d7b49e3bd3a752c26cf2c3c;3fe39732645a4e98a2f44490feaf825f&quot;,&quot;X&quot;:{&quot;Pos&quot;:1},&quot;Y&quot;:{&quot;Pos&quot;:1}},&quot;whChangeMode&quot;:0}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13259_1*i*1"/>
  <p:tag name="KSO_WM_UNIT_INDEX" val="1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784"/>
</p:tagLst>
</file>

<file path=ppt/tags/tag178.xml><?xml version="1.0" encoding="utf-8"?>
<p:tagLst xmlns:p="http://schemas.openxmlformats.org/presentationml/2006/main">
  <p:tag name="KSO_WM_ASSEMBLE_CHIP_INDEX" val="89ac27feaa1d40239457f881f2b15d71"/>
  <p:tag name="KSO_WM_BEAUTIFY_FLAG" val="#wm#"/>
  <p:tag name="KSO_WM_CHIP_FILLAREA_FILL_RULE" val="{&quot;fill_align&quot;:&quot;c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d84054ed1e2fb80089"/>
  <p:tag name="KSO_WM_TEMPLATE_ASSEMBLE_XID" val="60656ed84054ed1e2fb80089"/>
  <p:tag name="KSO_WM_TEMPLATE_CATEGORY" val="diagram"/>
  <p:tag name="KSO_WM_TEMPLATE_INDEX" val="20213259"/>
  <p:tag name="KSO_WM_UNIT_BLOCK" val="0"/>
  <p:tag name="KSO_WM_UNIT_COMPATIBLE" val="0"/>
  <p:tag name="KSO_WM_UNIT_DEC_AREA_ID" val="5a615ff1d35e43368720af110cf4788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3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7"/>
</p:tagLst>
</file>

<file path=ppt/tags/tag179.xml><?xml version="1.0" encoding="utf-8"?>
<p:tagLst xmlns:p="http://schemas.openxmlformats.org/presentationml/2006/main">
  <p:tag name="KSO_WM_BEAUTIFY_FLAG" val="#wm#"/>
  <p:tag name="KSO_WM_UNIT_TABLE_BEAUTIFY" val="smartTable{50e44bdb-a141-4f0a-94d6-69a62628c340}"/>
  <p:tag name="KSO_WM_UNIT_TYPE" val="β"/>
  <p:tag name="TABLE_COLORIDX" val="b"/>
  <p:tag name="TABLE_ENDDRAG_ORIGIN_RECT" val="486*336"/>
  <p:tag name="TABLE_ENDDRAG_RECT" val="68*128*486*336"/>
  <p:tag name="TABLE_SKINIDX" val="0"/>
</p:tagLst>
</file>

<file path=ppt/tags/tag180.xml><?xml version="1.0" encoding="utf-8"?>
<p:tagLst xmlns:p="http://schemas.openxmlformats.org/presentationml/2006/main">
  <p:tag name="KSO_WM_ASSEMBLE_CHIP_INDEX" val="ed0d539eecd14d38b47a28a3325e8bf4"/>
  <p:tag name="KSO_WM_BEAUTIFY_FLAG" val="#wm#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d84054ed1e2fb80089"/>
  <p:tag name="KSO_WM_TEMPLATE_ASSEMBLE_XID" val="60656ed84054ed1e2fb80089"/>
  <p:tag name="KSO_WM_TEMPLATE_CATEGORY" val="diagram"/>
  <p:tag name="KSO_WM_TEMPLATE_INDEX" val="20213259"/>
  <p:tag name="KSO_WM_UNIT_BLOCK" val="0"/>
  <p:tag name="KSO_WM_UNIT_COMPATIBLE" val="0"/>
  <p:tag name="KSO_WM_UNIT_DEC_AREA_ID" val="3fe39732645a4e98a2f44490feaf825f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3259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。"/>
  <p:tag name="KSO_WM_UNIT_SHOW_EDIT_AREA_INDICATION" val="1"/>
  <p:tag name="KSO_WM_UNIT_SM_LIMIT_TYPE" val="2"/>
  <p:tag name="KSO_WM_UNIT_SUBTYPE" val="a"/>
  <p:tag name="KSO_WM_UNIT_SUPPORT_UNIT_TYPE" val="[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220"/>
</p:tagLst>
</file>

<file path=ppt/tags/tag181.xml><?xml version="1.0" encoding="utf-8"?>
<p:tagLst xmlns:p="http://schemas.openxmlformats.org/presentationml/2006/main">
  <p:tag name="FIXED_XID_TMP" val="5f5ee1ca4d6848d78f644aed"/>
  <p:tag name="KSO_WM_BEAUTIFY_FLAG" val="#wm#"/>
  <p:tag name="KSO_WM_CHIP_DECFILLPROP" val="[]"/>
  <p:tag name="KSO_WM_CHIP_FILLPROP" val="[[{&quot;text_align&quot;:&quot;ct&quot;,&quot;text_direction&quot;:&quot;horizontal&quot;,&quot;support_big_font&quot;:false,&quot;fill_id&quot;:&quot;deca2c856a2c479fa3af2fcbe1e54fdb&quot;,&quot;fill_align&quot;:&quot;ct&quot;,&quot;chip_types&quot;:[&quot;header&quot;]},{&quot;text_align&quot;:&quot;lm&quot;,&quot;text_direction&quot;:&quot;horizontal&quot;,&quot;support_features&quot;:[&quot;collage&quot;],&quot;support_big_font&quot;:false,&quot;fill_id&quot;:&quot;355c1d48380143b687f0639f79f2cda7&quot;,&quot;fill_align&quot;:&quot;cm&quot;,&quot;chip_types&quot;:[&quot;picture&quot;,&quot;chart&quot;,&quot;table&quot;,&quot;video&quot;]},{&quot;text_align&quot;:&quot;lm&quot;,&quot;text_direction&quot;:&quot;horizontal&quot;,&quot;support_features&quot;:[&quot;collage&quot;],&quot;support_big_font&quot;:false,&quot;fill_id&quot;:&quot;89c751b6f8ef4d4fb1124231b0a29aea&quot;,&quot;fill_align&quot;:&quot;cm&quot;,&quot;chip_types&quot;:[&quot;text&quot;,&quot;picture&quot;,&quot;chart&quot;,&quot;table&quot;,&quot;video&quot;]}],[{&quot;text_align&quot;:&quot;ct&quot;,&quot;text_direction&quot;:&quot;horizontal&quot;,&quot;support_big_font&quot;:false,&quot;fill_id&quot;:&quot;deca2c856a2c479fa3af2fcbe1e54fdb&quot;,&quot;fill_align&quot;:&quot;ct&quot;,&quot;chip_types&quot;:[&quot;header&quot;]},{&quot;text_align&quot;:&quot;lm&quot;,&quot;text_direction&quot;:&quot;horizontal&quot;,&quot;support_big_font&quot;:false,&quot;fill_id&quot;:&quot;355c1d48380143b687f0639f79f2cda7&quot;,&quot;fill_align&quot;:&quot;cm&quot;,&quot;chip_types&quot;:[&quot;text&quot;]},{&quot;text_align&quot;:&quot;lm&quot;,&quot;text_direction&quot;:&quot;horizontal&quot;,&quot;support_features&quot;:[&quot;collage&quot;],&quot;support_big_font&quot;:false,&quot;fill_id&quot;:&quot;89c751b6f8ef4d4fb1124231b0a29aea&quot;,&quot;fill_align&quot;:&quot;cm&quot;,&quot;chip_types&quot;:[&quot;picture&quot;,&quot;chart&quot;,&quot;table&quot;,&quot;video&quot;]}]]"/>
  <p:tag name="KSO_WM_CHIP_GROUPID" val="5f5ee1ca4d6848d78f644aed"/>
  <p:tag name="KSO_WM_CHIP_INFOS" val="{&quot;type&quot;:0,&quot;layout_type&quot;:&quot;topbottom&quot;,&quot;layout_feature&quot;:1,&quot;aspect_ratio&quot;:&quot;16:9&quot;,&quot;same_font_size&quot;:tru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69675f553136823a5e6212"/>
  <p:tag name="KSO_WM_SLIDE_BACKGROUND" val="[&quot;general&quot;]"/>
  <p:tag name="KSO_WM_SLIDE_BACKGROUND_TYPE" val="general"/>
  <p:tag name="KSO_WM_SLIDE_BK_DARK_LIGHT" val="2"/>
  <p:tag name="KSO_WM_SLIDE_ID" val="diagram20213259_1"/>
  <p:tag name="KSO_WM_SLIDE_INDEX" val="1"/>
  <p:tag name="KSO_WM_SLIDE_ITEM_CNT" val="0"/>
  <p:tag name="KSO_WM_SLIDE_LAYOUT" val="a_d_f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5:20:26&quot;,&quot;maxSize&quot;:{&quot;size1&quot;:30.1},&quot;minSize&quot;:{&quot;size1&quot;:19},&quot;normalSize&quot;:{&quot;size1&quot;:19},&quot;subLayout&quot;:[{&quot;id&quot;:&quot;2021-04-01T15:20:26&quot;,&quot;margin&quot;:{&quot;bottom&quot;:0.02600000612437725,&quot;left&quot;:1.6929999589920044,&quot;right&quot;:1.6929999589920044,&quot;top&quot;:1.6929999589920044},&quot;type&quot;:0},{&quot;direction&quot;:1,&quot;id&quot;:&quot;2021-04-01T15:20:26&quot;,&quot;maxSize&quot;:{&quot;size1&quot;:63.799815286176575},&quot;minSize&quot;:{&quot;size1&quot;:38.799815286176575},&quot;normalSize&quot;:{&quot;size1&quot;:63.799711119509915},&quot;subLayout&quot;:[{&quot;id&quot;:&quot;2021-04-01T15:20:26&quot;,&quot;margin&quot;:{&quot;bottom&quot;:2.5399999618530273,&quot;left&quot;:2.117000102996826,&quot;right&quot;:0.8199999928474426,&quot;top&quot;:1.878999948501587},&quot;type&quot;:0},{&quot;id&quot;:&quot;2021-04-01T15:20:26&quot;,&quot;margin&quot;:{&quot;bottom&quot;:2.5399999618530273,&quot;left&quot;:0.02600000612437725,&quot;right&quot;:2.117000102996826,&quot;top&quot;:1.878999948501587},&quot;type&quot;:0}],&quot;type&quot;:0}],&quot;type&quot;:0}"/>
  <p:tag name="KSO_WM_SLIDE_POSITION" val="36*48"/>
  <p:tag name="KSO_WM_SLIDE_RATIO" val="1.777778"/>
  <p:tag name="KSO_WM_SLIDE_SAME_FONT_SIZE" val="1"/>
  <p:tag name="KSO_WM_SLIDE_SIZE" val="888*444"/>
  <p:tag name="KSO_WM_SLIDE_SUBTYPE" val="picTxt"/>
  <p:tag name="KSO_WM_SLIDE_SUPPORT_FEATURE_TYPE" val="1"/>
  <p:tag name="KSO_WM_SLIDE_TYPE" val="text"/>
  <p:tag name="KSO_WM_TAG_VERSION" val="1.0"/>
  <p:tag name="KSO_WM_TEMPLATE_ASSEMBLE_GROUPID" val="60656ed84054ed1e2fb80089"/>
  <p:tag name="KSO_WM_TEMPLATE_ASSEMBLE_XID" val="60656ed84054ed1e2fb80089"/>
  <p:tag name="KSO_WM_TEMPLATE_CATEGORY" val="diagram"/>
  <p:tag name="KSO_WM_TEMPLATE_COLOR_TYPE" val="1"/>
  <p:tag name="KSO_WM_TEMPLATE_INDEX" val="20213259"/>
  <p:tag name="KSO_WM_TEMPLATE_MASTER_TYPE" val="0"/>
  <p:tag name="KSO_WM_TEMPLATE_SUBCATEGORY" val="21"/>
  <p:tag name="KSO_WM_TEMPLATE_THUMBS_INDEX" val="1、4、7、12、13、14、15、16、17、18、20、24、25、28、33、36、40、43、44"/>
</p:tagLst>
</file>

<file path=ppt/tags/tag1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be96dcbf57054efdb6a1b821ec819242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CHIP_GROUPID" val="5f708c7a747e3ea6e292a7fb"/>
  <p:tag name="KSO_WM_CHIP_XID" val="5f708c7a747e3ea6e292a7fc"/>
  <p:tag name="KSO_WM_TAG_VERSION" val="1.0"/>
  <p:tag name="KSO_WM_TEMPLATE_ASSEMBLE_GROUPID" val="60656f644054ed1e2fb8092f"/>
  <p:tag name="KSO_WM_TEMPLATE_ASSEMBLE_XID" val="60656f644054ed1e2fb8092f"/>
  <p:tag name="KSO_WM_TEMPLATE_CATEGORY" val="diagram"/>
  <p:tag name="KSO_WM_TEMPLATE_INDEX" val="20212699"/>
  <p:tag name="KSO_WM_UNIT_BLOCK" val="0"/>
  <p:tag name="KSO_WM_UNIT_COMPATIBLE" val="0"/>
  <p:tag name="KSO_WM_UNIT_DEC_AREA_ID" val="462f2f4f3ede498aa7d98d7315d1e9bd"/>
  <p:tag name="KSO_WM_UNIT_DECORATE_INFO" val="{&quot;DecorateInfoH&quot;:{&quot;IsAbs&quot;:false},&quot;DecorateInfoW&quot;:{&quot;IsAbs&quot;:false},&quot;DecorateInfoX&quot;:{&quot;IsAbs&quot;:false,&quot;Pos&quot;:1},&quot;DecorateInfoY&quot;:{&quot;IsAbs&quot;:false,&quot;Pos&quot;:1},&quot;ReferentInfo&quot;:{&quot;Id&quot;:&quot;99c6afd96b22485bb30bea811c562038&quot;,&quot;X&quot;:{&quot;Pos&quot;:1},&quot;Y&quot;:{&quot;Pos&quot;:1}},&quot;whChangeMode&quot;:1}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2699_1*i*1"/>
  <p:tag name="KSO_WM_UNIT_INDEX" val="1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816"/>
</p:tagLst>
</file>

<file path=ppt/tags/tag184.xml><?xml version="1.0" encoding="utf-8"?>
<p:tagLst xmlns:p="http://schemas.openxmlformats.org/presentationml/2006/main">
  <p:tag name="KSO_WM_ASSEMBLE_CHIP_INDEX" val="43077f9c1a354450ba6003239b8d3f36"/>
  <p:tag name="KSO_WM_BEAUTIFY_FLAG" val="#wm#"/>
  <p:tag name="KSO_WM_CHIP_FILLAREA_FILL_RULE" val="{&quot;fill_align&quot;:&quot;l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f644054ed1e2fb8092f"/>
  <p:tag name="KSO_WM_TEMPLATE_ASSEMBLE_XID" val="60656f644054ed1e2fb8092f"/>
  <p:tag name="KSO_WM_TEMPLATE_CATEGORY" val="diagram"/>
  <p:tag name="KSO_WM_TEMPLATE_INDEX" val="20212699"/>
  <p:tag name="KSO_WM_UNIT_BLOCK" val="0"/>
  <p:tag name="KSO_WM_UNIT_COMPATIBLE" val="0"/>
  <p:tag name="KSO_WM_UNIT_DEC_AREA_ID" val="44660ad41c9b4afcb22ca6bead5f9c0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26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8"/>
</p:tagLst>
</file>

<file path=ppt/tags/tag185.xml><?xml version="1.0" encoding="utf-8"?>
<p:tagLst xmlns:p="http://schemas.openxmlformats.org/presentationml/2006/main">
  <p:tag name="KSO_WM_DIAGRAM_GROUP_CODE" val="l1-1"/>
  <p:tag name="KSO_WM_TAG_VERSION" val="1.0"/>
  <p:tag name="KSO_WM_TEMPLATE_CATEGORY" val="diagram"/>
  <p:tag name="KSO_WM_TEMPLATE_INDEX" val="20210807"/>
  <p:tag name="KSO_WM_UNIT_COMPATIBLE" val="0"/>
  <p:tag name="KSO_WM_UNIT_DIAGRAM_ISNUMVISUAL" val="0"/>
  <p:tag name="KSO_WM_UNIT_DIAGRAM_ISREFERUNIT" val="0"/>
  <p:tag name="KSO_WM_UNIT_HIGHLIGHT" val="0"/>
  <p:tag name="KSO_WM_UNIT_ID" val="diagram20210807_4*l_h_a*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5"/>
  <p:tag name="KSO_WM_UNIT_TEXT_FILL_FORE_SCHEMECOLOR_INDEX_BRIGHTNESS" val="0"/>
  <p:tag name="KSO_WM_UNIT_TEXT_FILL_TYPE" val="1"/>
  <p:tag name="KSO_WM_UNIT_USESOURCEFORMAT_APPLY" val="1"/>
  <p:tag name="KSO_WM_UNIT_VALUE" val="6"/>
</p:tagLst>
</file>

<file path=ppt/tags/tag186.xml><?xml version="1.0" encoding="utf-8"?>
<p:tagLst xmlns:p="http://schemas.openxmlformats.org/presentationml/2006/main">
  <p:tag name="KSO_WM_DIAGRAM_GROUP_CODE" val="l1-1"/>
  <p:tag name="KSO_WM_TAG_VERSION" val="1.0"/>
  <p:tag name="KSO_WM_TEMPLATE_CATEGORY" val="diagram"/>
  <p:tag name="KSO_WM_TEMPLATE_INDEX" val="20210807"/>
  <p:tag name="KSO_WM_UNIT_COMPATIBLE" val="0"/>
  <p:tag name="KSO_WM_UNIT_DIAGRAM_ISNUMVISUAL" val="0"/>
  <p:tag name="KSO_WM_UNIT_DIAGRAM_ISREFERUNIT" val="0"/>
  <p:tag name="KSO_WM_UNIT_HIGHLIGHT" val="0"/>
  <p:tag name="KSO_WM_UNIT_ID" val="diagram20210807_4*l_h_f*1_1_1"/>
  <p:tag name="KSO_WM_UNIT_LAYERLEVEL" val="1_1_1"/>
  <p:tag name="KSO_WM_UNIT_NOCLEAR" val="0"/>
  <p:tag name="KSO_WM_UNIT_PRESET_TEXT" val="单击此处添加文本"/>
  <p:tag name="KSO_WM_UNIT_SUBTYPE" val="a"/>
  <p:tag name="KSO_WM_UNIT_TEXT_FILL_FORE_SCHEMECOLOR_INDEX" val="1"/>
  <p:tag name="KSO_WM_UNIT_TEXT_FILL_FORE_SCHEMECOLOR_INDEX_BRIGHTNESS" val="0"/>
  <p:tag name="KSO_WM_UNIT_TEXT_FILL_TYPE" val="1"/>
  <p:tag name="KSO_WM_UNIT_USESOURCEFORMAT_APPLY" val="1"/>
  <p:tag name="KSO_WM_UNIT_VALUE" val="48"/>
</p:tagLst>
</file>

<file path=ppt/tags/tag187.xml><?xml version="1.0" encoding="utf-8"?>
<p:tagLst xmlns:p="http://schemas.openxmlformats.org/presentationml/2006/main">
  <p:tag name="KSO_WM_DIAGRAM_GROUP_CODE" val="l1-1"/>
  <p:tag name="KSO_WM_TAG_VERSION" val="1.0"/>
  <p:tag name="KSO_WM_TEMPLATE_CATEGORY" val="diagram"/>
  <p:tag name="KSO_WM_TEMPLATE_INDEX" val="20210807"/>
  <p:tag name="KSO_WM_UNIT_COMPATIBLE" val="0"/>
  <p:tag name="KSO_WM_UNIT_DIAGRAM_ISNUMVISUAL" val="0"/>
  <p:tag name="KSO_WM_UNIT_DIAGRAM_ISREFERUNIT" val="0"/>
  <p:tag name="KSO_WM_UNIT_HIGHLIGHT" val="0"/>
  <p:tag name="KSO_WM_UNIT_ID" val="diagram20210807_4*l_h_a*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5"/>
  <p:tag name="KSO_WM_UNIT_TEXT_FILL_FORE_SCHEMECOLOR_INDEX_BRIGHTNESS" val="0"/>
  <p:tag name="KSO_WM_UNIT_TEXT_FILL_TYPE" val="1"/>
  <p:tag name="KSO_WM_UNIT_USESOURCEFORMAT_APPLY" val="1"/>
  <p:tag name="KSO_WM_UNIT_VALUE" val="6"/>
</p:tagLst>
</file>

<file path=ppt/tags/tag188.xml><?xml version="1.0" encoding="utf-8"?>
<p:tagLst xmlns:p="http://schemas.openxmlformats.org/presentationml/2006/main">
  <p:tag name="KSO_WM_DIAGRAM_GROUP_CODE" val="l1-1"/>
  <p:tag name="KSO_WM_TAG_VERSION" val="1.0"/>
  <p:tag name="KSO_WM_TEMPLATE_CATEGORY" val="diagram"/>
  <p:tag name="KSO_WM_TEMPLATE_INDEX" val="20210807"/>
  <p:tag name="KSO_WM_UNIT_COMPATIBLE" val="0"/>
  <p:tag name="KSO_WM_UNIT_DIAGRAM_ISNUMVISUAL" val="0"/>
  <p:tag name="KSO_WM_UNIT_DIAGRAM_ISREFERUNIT" val="0"/>
  <p:tag name="KSO_WM_UNIT_HIGHLIGHT" val="0"/>
  <p:tag name="KSO_WM_UNIT_ID" val="diagram20210807_4*l_h_f*1_2_1"/>
  <p:tag name="KSO_WM_UNIT_LAYERLEVEL" val="1_1_1"/>
  <p:tag name="KSO_WM_UNIT_NOCLEAR" val="0"/>
  <p:tag name="KSO_WM_UNIT_PRESET_TEXT" val="单击此处添加文本"/>
  <p:tag name="KSO_WM_UNIT_SUBTYPE" val="a"/>
  <p:tag name="KSO_WM_UNIT_TEXT_FILL_FORE_SCHEMECOLOR_INDEX" val="1"/>
  <p:tag name="KSO_WM_UNIT_TEXT_FILL_FORE_SCHEMECOLOR_INDEX_BRIGHTNESS" val="0"/>
  <p:tag name="KSO_WM_UNIT_TEXT_FILL_TYPE" val="1"/>
  <p:tag name="KSO_WM_UNIT_USESOURCEFORMAT_APPLY" val="1"/>
  <p:tag name="KSO_WM_UNIT_VALUE" val="48"/>
</p:tagLst>
</file>

<file path=ppt/tags/tag189.xml><?xml version="1.0" encoding="utf-8"?>
<p:tagLst xmlns:p="http://schemas.openxmlformats.org/presentationml/2006/main">
  <p:tag name="KSO_WM_DIAGRAM_GROUP_CODE" val="l1-1"/>
  <p:tag name="KSO_WM_TAG_VERSION" val="1.0"/>
  <p:tag name="KSO_WM_TEMPLATE_CATEGORY" val="diagram"/>
  <p:tag name="KSO_WM_TEMPLATE_INDEX" val="20210807"/>
  <p:tag name="KSO_WM_UNIT_COMPATIBLE" val="0"/>
  <p:tag name="KSO_WM_UNIT_DIAGRAM_ISNUMVISUAL" val="0"/>
  <p:tag name="KSO_WM_UNIT_DIAGRAM_ISREFERUNIT" val="0"/>
  <p:tag name="KSO_WM_UNIT_HIGHLIGHT" val="0"/>
  <p:tag name="KSO_WM_UNIT_ID" val="diagram20210807_4*l_h_a*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5"/>
  <p:tag name="KSO_WM_UNIT_TEXT_FILL_FORE_SCHEMECOLOR_INDEX_BRIGHTNESS" val="0"/>
  <p:tag name="KSO_WM_UNIT_TEXT_FILL_TYPE" val="1"/>
  <p:tag name="KSO_WM_UNIT_USESOURCEFORMAT_APPLY" val="1"/>
  <p:tag name="KSO_WM_UNIT_VALUE" val="6"/>
</p:tagLst>
</file>

<file path=ppt/tags/tag190.xml><?xml version="1.0" encoding="utf-8"?>
<p:tagLst xmlns:p="http://schemas.openxmlformats.org/presentationml/2006/main">
  <p:tag name="KSO_WM_DIAGRAM_GROUP_CODE" val="l1-1"/>
  <p:tag name="KSO_WM_TAG_VERSION" val="1.0"/>
  <p:tag name="KSO_WM_TEMPLATE_CATEGORY" val="diagram"/>
  <p:tag name="KSO_WM_TEMPLATE_INDEX" val="20210807"/>
  <p:tag name="KSO_WM_UNIT_COMPATIBLE" val="0"/>
  <p:tag name="KSO_WM_UNIT_DIAGRAM_ISNUMVISUAL" val="0"/>
  <p:tag name="KSO_WM_UNIT_DIAGRAM_ISREFERUNIT" val="0"/>
  <p:tag name="KSO_WM_UNIT_HIGHLIGHT" val="0"/>
  <p:tag name="KSO_WM_UNIT_ID" val="diagram20210807_4*l_h_f*1_3_1"/>
  <p:tag name="KSO_WM_UNIT_LAYERLEVEL" val="1_1_1"/>
  <p:tag name="KSO_WM_UNIT_NOCLEAR" val="0"/>
  <p:tag name="KSO_WM_UNIT_PRESET_TEXT" val="单击此处添加文本"/>
  <p:tag name="KSO_WM_UNIT_SUBTYPE" val="a"/>
  <p:tag name="KSO_WM_UNIT_TEXT_FILL_FORE_SCHEMECOLOR_INDEX" val="1"/>
  <p:tag name="KSO_WM_UNIT_TEXT_FILL_FORE_SCHEMECOLOR_INDEX_BRIGHTNESS" val="0"/>
  <p:tag name="KSO_WM_UNIT_TEXT_FILL_TYPE" val="1"/>
  <p:tag name="KSO_WM_UNIT_USESOURCEFORMAT_APPLY" val="1"/>
  <p:tag name="KSO_WM_UNIT_VALUE" val="48"/>
</p:tagLst>
</file>

<file path=ppt/tags/tag191.xml><?xml version="1.0" encoding="utf-8"?>
<p:tagLst xmlns:p="http://schemas.openxmlformats.org/presentationml/2006/main">
  <p:tag name="KSO_WM_DIAGRAM_GROUP_CODE" val="l1-1"/>
  <p:tag name="KSO_WM_TAG_VERSION" val="1.0"/>
  <p:tag name="KSO_WM_TEMPLATE_CATEGORY" val="diagram"/>
  <p:tag name="KSO_WM_TEMPLATE_INDEX" val="20210807"/>
  <p:tag name="KSO_WM_UNIT_COMPATIBLE" val="0"/>
  <p:tag name="KSO_WM_UNIT_DIAGRAM_ISNUMVISUAL" val="0"/>
  <p:tag name="KSO_WM_UNIT_DIAGRAM_ISREFERUNIT" val="0"/>
  <p:tag name="KSO_WM_UNIT_HIGHLIGHT" val="0"/>
  <p:tag name="KSO_WM_UNIT_ID" val="diagram20210807_4*l_h_a*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5"/>
  <p:tag name="KSO_WM_UNIT_TEXT_FILL_FORE_SCHEMECOLOR_INDEX_BRIGHTNESS" val="0"/>
  <p:tag name="KSO_WM_UNIT_TEXT_FILL_TYPE" val="1"/>
  <p:tag name="KSO_WM_UNIT_USESOURCEFORMAT_APPLY" val="1"/>
  <p:tag name="KSO_WM_UNIT_VALUE" val="6"/>
</p:tagLst>
</file>

<file path=ppt/tags/tag192.xml><?xml version="1.0" encoding="utf-8"?>
<p:tagLst xmlns:p="http://schemas.openxmlformats.org/presentationml/2006/main">
  <p:tag name="KSO_WM_DIAGRAM_GROUP_CODE" val="l1-1"/>
  <p:tag name="KSO_WM_TAG_VERSION" val="1.0"/>
  <p:tag name="KSO_WM_TEMPLATE_CATEGORY" val="diagram"/>
  <p:tag name="KSO_WM_TEMPLATE_INDEX" val="20210807"/>
  <p:tag name="KSO_WM_UNIT_COMPATIBLE" val="0"/>
  <p:tag name="KSO_WM_UNIT_DIAGRAM_ISNUMVISUAL" val="0"/>
  <p:tag name="KSO_WM_UNIT_DIAGRAM_ISREFERUNIT" val="0"/>
  <p:tag name="KSO_WM_UNIT_HIGHLIGHT" val="0"/>
  <p:tag name="KSO_WM_UNIT_ID" val="diagram20210807_4*l_h_f*1_4_1"/>
  <p:tag name="KSO_WM_UNIT_LAYERLEVEL" val="1_1_1"/>
  <p:tag name="KSO_WM_UNIT_NOCLEAR" val="0"/>
  <p:tag name="KSO_WM_UNIT_PRESET_TEXT" val="单击此处添加文本"/>
  <p:tag name="KSO_WM_UNIT_SUBTYPE" val="a"/>
  <p:tag name="KSO_WM_UNIT_TEXT_FILL_FORE_SCHEMECOLOR_INDEX" val="1"/>
  <p:tag name="KSO_WM_UNIT_TEXT_FILL_FORE_SCHEMECOLOR_INDEX_BRIGHTNESS" val="0"/>
  <p:tag name="KSO_WM_UNIT_TEXT_FILL_TYPE" val="1"/>
  <p:tag name="KSO_WM_UNIT_USESOURCEFORMAT_APPLY" val="1"/>
  <p:tag name="KSO_WM_UNIT_VALUE" val="48"/>
</p:tagLst>
</file>

<file path=ppt/tags/tag193.xml><?xml version="1.0" encoding="utf-8"?>
<p:tagLst xmlns:p="http://schemas.openxmlformats.org/presentationml/2006/main">
  <p:tag name="KSO_WM_DIAGRAM_GROUP_CODE" val="l1-1"/>
  <p:tag name="KSO_WM_TAG_VERSION" val="1.0"/>
  <p:tag name="KSO_WM_TEMPLATE_CATEGORY" val="diagram"/>
  <p:tag name="KSO_WM_TEMPLATE_INDEX" val="20210807"/>
  <p:tag name="KSO_WM_UNIT_COMPATIBLE" val="0"/>
  <p:tag name="KSO_WM_UNIT_DIAGRAM_ISNUMVISUAL" val="0"/>
  <p:tag name="KSO_WM_UNIT_DIAGRAM_ISREFERUNIT" val="0"/>
  <p:tag name="KSO_WM_UNIT_HIGHLIGHT" val="0"/>
  <p:tag name="KSO_WM_UNIT_ID" val="diagram20210807_4*l_h_a*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5"/>
  <p:tag name="KSO_WM_UNIT_TEXT_FILL_FORE_SCHEMECOLOR_INDEX_BRIGHTNESS" val="0"/>
  <p:tag name="KSO_WM_UNIT_TEXT_FILL_TYPE" val="1"/>
  <p:tag name="KSO_WM_UNIT_USESOURCEFORMAT_APPLY" val="1"/>
  <p:tag name="KSO_WM_UNIT_VALUE" val="6"/>
</p:tagLst>
</file>

<file path=ppt/tags/tag194.xml><?xml version="1.0" encoding="utf-8"?>
<p:tagLst xmlns:p="http://schemas.openxmlformats.org/presentationml/2006/main">
  <p:tag name="KSO_WM_DIAGRAM_GROUP_CODE" val="l1-1"/>
  <p:tag name="KSO_WM_TAG_VERSION" val="1.0"/>
  <p:tag name="KSO_WM_TEMPLATE_CATEGORY" val="diagram"/>
  <p:tag name="KSO_WM_TEMPLATE_INDEX" val="20210807"/>
  <p:tag name="KSO_WM_UNIT_COMPATIBLE" val="0"/>
  <p:tag name="KSO_WM_UNIT_DIAGRAM_ISNUMVISUAL" val="0"/>
  <p:tag name="KSO_WM_UNIT_DIAGRAM_ISREFERUNIT" val="0"/>
  <p:tag name="KSO_WM_UNIT_HIGHLIGHT" val="0"/>
  <p:tag name="KSO_WM_UNIT_ID" val="diagram20210807_4*l_h_f*1_5_1"/>
  <p:tag name="KSO_WM_UNIT_LAYERLEVEL" val="1_1_1"/>
  <p:tag name="KSO_WM_UNIT_NOCLEAR" val="0"/>
  <p:tag name="KSO_WM_UNIT_PRESET_TEXT" val="单击此处添加文本"/>
  <p:tag name="KSO_WM_UNIT_SUBTYPE" val="a"/>
  <p:tag name="KSO_WM_UNIT_TEXT_FILL_FORE_SCHEMECOLOR_INDEX" val="1"/>
  <p:tag name="KSO_WM_UNIT_TEXT_FILL_FORE_SCHEMECOLOR_INDEX_BRIGHTNESS" val="0"/>
  <p:tag name="KSO_WM_UNIT_TEXT_FILL_TYPE" val="1"/>
  <p:tag name="KSO_WM_UNIT_USESOURCEFORMAT_APPLY" val="1"/>
  <p:tag name="KSO_WM_UNIT_VALUE" val="48"/>
</p:tagLst>
</file>

<file path=ppt/tags/tag195.xml><?xml version="1.0" encoding="utf-8"?>
<p:tagLst xmlns:p="http://schemas.openxmlformats.org/presentationml/2006/main">
  <p:tag name="KSO_WM_BEAUTIFY_FLAG" val="#wm#"/>
  <p:tag name="KSO_WM_CHIP_GROUPID" val="5f708c7a747e3ea6e292a7fb"/>
  <p:tag name="KSO_WM_CHIP_XID" val="5f708c7a747e3ea6e292a7fc"/>
  <p:tag name="KSO_WM_TAG_VERSION" val="1.0"/>
  <p:tag name="KSO_WM_TEMPLATE_ASSEMBLE_GROUPID" val="60656f644054ed1e2fb8092f"/>
  <p:tag name="KSO_WM_TEMPLATE_ASSEMBLE_XID" val="60656f644054ed1e2fb8092f"/>
  <p:tag name="KSO_WM_TEMPLATE_CATEGORY" val="diagram"/>
  <p:tag name="KSO_WM_TEMPLATE_INDEX" val="20212699"/>
  <p:tag name="KSO_WM_UNIT_BLOCK" val="0"/>
  <p:tag name="KSO_WM_UNIT_COMPATIBLE" val="0"/>
  <p:tag name="KSO_WM_UNIT_DEC_AREA_ID" val="ab9e3ede4f02433781ee8c4bc865c252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1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699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0"/>
</p:tagLst>
</file>

<file path=ppt/tags/tag196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t&quot;,&quot;text_direction&quot;:&quot;horizontal&quot;,&quot;support_big_font&quot;:false,&quot;picture_toward&quot;:0,&quot;picture_dockside&quot;:[],&quot;fill_id&quot;:&quot;577fb6fb92184a2fb8c769fd05bb9d24&quot;,&quot;fill_align&quot;:&quot;lt&quot;,&quot;chip_types&quot;:[&quot;header&quot;]},{&quot;text_align&quot;:&quot;lm&quot;,&quot;text_direction&quot;:&quot;horizontal&quot;,&quot;support_features&quot;:[&quot;collage&quot;,&quot;carousel&quot;],&quot;support_big_font&quot;:false,&quot;picture_toward&quot;:0,&quot;picture_dockside&quot;:[],&quot;fill_id&quot;:&quot;ca3f0f9c0eb4416e9bcff006547ecf8f&quot;,&quot;fill_align&quot;:&quot;cm&quot;,&quot;chip_types&quot;:[&quot;diagram&quot;,&quot;text&quot;,&quot;picture&quot;,&quot;chart&quot;,&quot;table&quot;,&quot;video&quot;]}]]"/>
  <p:tag name="KSO_WM_CHIP_GROUPID" val="5f708c7a747e3ea6e292a7fb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708c7a747e3ea6e292a7fc"/>
  <p:tag name="KSO_WM_SLIDE_BACKGROUND" val="[&quot;general&quot;]"/>
  <p:tag name="KSO_WM_SLIDE_BACKGROUND_TYPE" val="general"/>
  <p:tag name="KSO_WM_SLIDE_BK_DARK_LIGHT" val="2"/>
  <p:tag name="KSO_WM_SLIDE_CAN_ADD_NAVIGATION" val="1"/>
  <p:tag name="KSO_WM_SLIDE_ID" val="diagram2021269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5:43:52&quot;,&quot;maxSize&quot;:{&quot;size1&quot;:26.7},&quot;minSize&quot;:{&quot;size1&quot;:17.9},&quot;normalSize&quot;:{&quot;size1&quot;:17.9},&quot;subLayout&quot;:[{&quot;id&quot;:&quot;2021-04-01T15:43:52&quot;,&quot;margin&quot;:{&quot;bottom&quot;:0.0260000042617321,&quot;left&quot;:2.9629998207092285,&quot;right&quot;:2.5399999618530273,&quot;top&quot;:1.6929999589920044},&quot;type&quot;:0},{&quot;id&quot;:&quot;2021-04-01T15:43:52&quot;,&quot;margin&quot;:{&quot;bottom&quot;:2.5399999618530273,&quot;left&quot;:2.5399999618530273,&quot;right&quot;:2.5399999618530273,&quot;top&quot;:1.6670000553131104},&quot;type&quot;:0}],&quot;type&quot;:0}"/>
  <p:tag name="KSO_WM_SLIDE_POSITION" val="47*48"/>
  <p:tag name="KSO_WM_SLIDE_RATIO" val="1.777778"/>
  <p:tag name="KSO_WM_SLIDE_SIZE" val="864*444"/>
  <p:tag name="KSO_WM_SLIDE_SUBTYPE" val="picTxt"/>
  <p:tag name="KSO_WM_SLIDE_SUPPORT_FEATURE_TYPE" val="3"/>
  <p:tag name="KSO_WM_SLIDE_TYPE" val="text"/>
  <p:tag name="KSO_WM_TAG_VERSION" val="1.0"/>
  <p:tag name="KSO_WM_TEMPLATE_ASSEMBLE_GROUPID" val="60656f644054ed1e2fb8092f"/>
  <p:tag name="KSO_WM_TEMPLATE_ASSEMBLE_XID" val="60656f644054ed1e2fb8092f"/>
  <p:tag name="KSO_WM_TEMPLATE_CATEGORY" val="diagram"/>
  <p:tag name="KSO_WM_TEMPLATE_COLOR_TYPE" val="1"/>
  <p:tag name="KSO_WM_TEMPLATE_INDEX" val="20212699"/>
  <p:tag name="KSO_WM_TEMPLATE_MASTER_TYPE" val="0"/>
  <p:tag name="KSO_WM_TEMPLATE_SUBCATEGORY" val="21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be96dcbf57054efdb6a1b821ec819242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198.xml><?xml version="1.0" encoding="utf-8"?>
<p:tagLst xmlns:p="http://schemas.openxmlformats.org/presentationml/2006/main">
  <p:tag name="KSO_WM_ASSEMBLE_CHIP_INDEX" val="1b780e85e3a0444b8cbf5d9edc572229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5d4054ed1e2fb808ab"/>
  <p:tag name="KSO_WM_TEMPLATE_ASSEMBLE_XID" val="60656f5d4054ed1e2fb808ab"/>
  <p:tag name="KSO_WM_TEMPLATE_CATEGORY" val="diagram"/>
  <p:tag name="KSO_WM_TEMPLATE_INDEX" val="20212584"/>
  <p:tag name="KSO_WM_UNIT_COMPATIBLE" val="1"/>
  <p:tag name="KSO_WM_UNIT_DEC_AREA_ID" val="233cada58848464ca89eb9aa6560edc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2584_1*d*1"/>
  <p:tag name="KSO_WM_UNIT_INDEX" val="1"/>
  <p:tag name="KSO_WM_UNIT_LAYERLEVEL" val="1"/>
  <p:tag name="KSO_WM_UNIT_MASK_COLOR_TYPE" val="black"/>
  <p:tag name="KSO_WM_UNIT_PLACING_PICTURE" val="1b780e85e3a0444b8cbf5d9edc572229"/>
  <p:tag name="KSO_WM_UNIT_SM_LIMIT_TYPE" val="2"/>
  <p:tag name="KSO_WM_UNIT_TYPE" val="d"/>
  <p:tag name="KSO_WM_UNIT_VALUE" val="1904*2327"/>
</p:tagLst>
</file>

<file path=ppt/tags/tag199.xml><?xml version="1.0" encoding="utf-8"?>
<p:tagLst xmlns:p="http://schemas.openxmlformats.org/presentationml/2006/main">
  <p:tag name="KSO_WM_BEAUTIFY_FLAG" val="#wm#"/>
  <p:tag name="KSO_WM_CHIP_GROUPID" val="5e9e635473d2384101fd9d01"/>
  <p:tag name="KSO_WM_CHIP_XID" val="5ea2ed51660c33b3b8e688ae"/>
  <p:tag name="KSO_WM_TAG_VERSION" val="1.0"/>
  <p:tag name="KSO_WM_TEMPLATE_ASSEMBLE_GROUPID" val="60656f5d4054ed1e2fb808ab"/>
  <p:tag name="KSO_WM_TEMPLATE_ASSEMBLE_XID" val="60656f5d4054ed1e2fb808ab"/>
  <p:tag name="KSO_WM_TEMPLATE_CATEGORY" val="diagram"/>
  <p:tag name="KSO_WM_TEMPLATE_INDEX" val="20212584"/>
  <p:tag name="KSO_WM_UNIT_BLOCK" val="0"/>
  <p:tag name="KSO_WM_UNIT_COMPATIBLE" val="0"/>
  <p:tag name="KSO_WM_UNIT_DEC_AREA_ID" val="ea5099226c734c71b242c4cd6eb167b1"/>
  <p:tag name="KSO_WM_UNIT_DECORATE_INFO" val="{&quot;ReferentInfo&quot;:{&quot;Id&quot;:&quot;slide&quot;,&quot;X&quot;:{&quot;Pos&quot;:2},&quot;Y&quot;:{&quot;Pos&quot;:0}},&quot;DecorateInfoX&quot;:{&quot;Pos&quot;:2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_1" val="13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13"/>
  <p:tag name="KSO_WM_UNIT_FILL_FORE_SCHEMECOLOR_INDEX_2_BRIGHTNESS" val="0"/>
  <p:tag name="KSO_WM_UNIT_FILL_FORE_SCHEMECOLOR_INDEX_2_POS" val="0.4"/>
  <p:tag name="KSO_WM_UNIT_FILL_FORE_SCHEMECOLOR_INDEX_2_TRANS" val="0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diagram20212584_1*i*1"/>
  <p:tag name="KSO_WM_UNIT_INDEX" val="1"/>
  <p:tag name="KSO_WM_UNIT_LAYERLEVEL" val="1"/>
  <p:tag name="KSO_WM_UNIT_MASK_COLOR_TYPE" val="black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750"/>
</p:tagLst>
</file>

<file path=ppt/tags/tag200.xml><?xml version="1.0" encoding="utf-8"?>
<p:tagLst xmlns:p="http://schemas.openxmlformats.org/presentationml/2006/main">
  <p:tag name="KSO_WM_ASSEMBLE_CHIP_INDEX" val="a26b0ef84b79419291b73101f9bbd845"/>
  <p:tag name="KSO_WM_BEAUTIFY_FLAG" val="#wm#"/>
  <p:tag name="KSO_WM_CHIP_FILLAREA_FILL_RULE" val="{&quot;fill_align&quot;:&quot;lb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f5d4054ed1e2fb808ab"/>
  <p:tag name="KSO_WM_TEMPLATE_ASSEMBLE_XID" val="60656f5d4054ed1e2fb808ab"/>
  <p:tag name="KSO_WM_TEMPLATE_CATEGORY" val="diagram"/>
  <p:tag name="KSO_WM_TEMPLATE_INDEX" val="20212584"/>
  <p:tag name="KSO_WM_UNIT_BLOCK" val="0"/>
  <p:tag name="KSO_WM_UNIT_COMPATIBLE" val="0"/>
  <p:tag name="KSO_WM_UNIT_DEC_AREA_ID" val="e89ca016c0e34834adfafe213b2c0ac1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258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ASSEMBLE_CHIP_INDEX" val="a35014734ca84e728ecf33760e0c7f1d"/>
  <p:tag name="KSO_WM_BEAUTIFY_FLAG" val="#wm#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5d4054ed1e2fb808ab"/>
  <p:tag name="KSO_WM_TEMPLATE_ASSEMBLE_XID" val="60656f5d4054ed1e2fb808ab"/>
  <p:tag name="KSO_WM_TEMPLATE_CATEGORY" val="diagram"/>
  <p:tag name="KSO_WM_TEMPLATE_INDEX" val="20212584"/>
  <p:tag name="KSO_WM_UNIT_BLOCK" val="0"/>
  <p:tag name="KSO_WM_UNIT_COMPATIBLE" val="0"/>
  <p:tag name="KSO_WM_UNIT_DEC_AREA_ID" val="4cf96fb0d3a442e68dd96342e4bff7ef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584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70"/>
</p:tagLst>
</file>

<file path=ppt/tags/tag202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big_font&quot;:false,&quot;fill_id&quot;:&quot;4743f5eed83046a6b72c217d25ce9c61&quot;,&quot;fill_align&quot;:&quot;cm&quot;,&quot;chip_types&quot;:[&quot;picture&quot;]},{&quot;text_align&quot;:&quot;lb&quot;,&quot;text_direction&quot;:&quot;horizontal&quot;,&quot;support_big_font&quot;:false,&quot;fill_id&quot;:&quot;2271dd969db9450bbaab0bb1a01edd80&quot;,&quot;fill_align&quot;:&quot;lb&quot;,&quot;chip_types&quot;:[&quot;text&quot;,&quot;header&quot;]},{&quot;text_align&quot;:&quot;lt&quot;,&quot;text_direction&quot;:&quot;horizontal&quot;,&quot;support_big_font&quot;:false,&quot;fill_id&quot;:&quot;50bf7eeae6224896bc21c61b57bc9f76&quot;,&quot;fill_align&quot;:&quot;lt&quot;,&quot;chip_types&quot;:[&quot;text&quot;]}]]"/>
  <p:tag name="KSO_WM_CHIP_GROUPID" val="5e9e635473d2384101fd9d01"/>
  <p:tag name="KSO_WM_CHIP_INFOS" val="{&quot;type&quot;:0,&quot;layout_type&quot;:&quot;full&quot;,&quot;layout_feature&quot;:2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a2ed51660c33b3b8e688ae"/>
  <p:tag name="KSO_WM_SLIDE_BACKGROUND" val="[&quot;general&quot;]"/>
  <p:tag name="KSO_WM_SLIDE_BACKGROUND_TYPE" val="general"/>
  <p:tag name="KSO_WM_SLIDE_BK_DARK_LIGHT" val="2"/>
  <p:tag name="KSO_WM_SLIDE_ID" val="diagram20212584_1"/>
  <p:tag name="KSO_WM_SLIDE_INDEX" val="1"/>
  <p:tag name="KSO_WM_SLIDE_ITEM_CNT" val="0"/>
  <p:tag name="KSO_WM_SLIDE_LAYOUT" val="a_d_f"/>
  <p:tag name="KSO_WM_SLIDE_LAYOUT_CNT" val="1_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1-04-01T15:42:24&quot;,&quot;maxSize&quot;:{&quot;size1&quot;:42.2},&quot;minSize&quot;:{&quot;size1&quot;:31.1},&quot;normalSize&quot;:{&quot;size1&quot;:42.19981481481481},&quot;subLayout&quot;:[{&quot;id&quot;:&quot;2021-04-01T15:42:24&quot;,&quot;margin&quot;:{&quot;bottom&quot;:0.02600000612437725,&quot;left&quot;:22.013999938964844,&quot;right&quot;:1.6929999589920044,&quot;top&quot;:4.2330002784729},&quot;type&quot;:0},{&quot;id&quot;:&quot;2021-04-01T15:42:24&quot;,&quot;margin&quot;:{&quot;bottom&quot;:3.38700008392334,&quot;left&quot;:22.013999938964844,&quot;right&quot;:1.6929999589920044,&quot;top&quot;:0.3970000147819519},&quot;type&quot;:0}],&quot;type&quot;:0}"/>
  <p:tag name="KSO_WM_SLIDE_POSITION" val="0*0"/>
  <p:tag name="KSO_WM_SLIDE_RATIO" val="1.777778"/>
  <p:tag name="KSO_WM_SLIDE_SIZE" val="959*540"/>
  <p:tag name="KSO_WM_SLIDE_SUBTYPE" val="picTxt"/>
  <p:tag name="KSO_WM_SLIDE_SUPPORT_FEATURE_TYPE" val="0"/>
  <p:tag name="KSO_WM_SLIDE_TYPE" val="text"/>
  <p:tag name="KSO_WM_TAG_VERSION" val="1.0"/>
  <p:tag name="KSO_WM_TEMPLATE_ASSEMBLE_GROUPID" val="60656f5d4054ed1e2fb808ab"/>
  <p:tag name="KSO_WM_TEMPLATE_ASSEMBLE_XID" val="60656f5d4054ed1e2fb808ab"/>
  <p:tag name="KSO_WM_TEMPLATE_CATEGORY" val="diagram"/>
  <p:tag name="KSO_WM_TEMPLATE_COLOR_TYPE" val="1"/>
  <p:tag name="KSO_WM_TEMPLATE_INDEX" val="20212584"/>
  <p:tag name="KSO_WM_TEMPLATE_MASTER_TYPE" val="0"/>
  <p:tag name="KSO_WM_TEMPLATE_SUBCATEGORY" val="21"/>
</p:tagLst>
</file>

<file path=ppt/tags/tag2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be96dcbf57054efdb6a1b821ec819242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CHIP_GROUPID" val="5ef20a5ea491bb0086638ac1"/>
  <p:tag name="KSO_WM_CHIP_XID" val="5ef20a5ea491bb0086638ac2"/>
  <p:tag name="KSO_WM_TAG_VERSION" val="1.0"/>
  <p:tag name="KSO_WM_TEMPLATE_ASSEMBLE_GROUPID" val="638896a10c9383becde4cdd9"/>
  <p:tag name="KSO_WM_TEMPLATE_ASSEMBLE_XID" val="638896a10c9383becde4cdd9"/>
  <p:tag name="KSO_WM_TEMPLATE_CATEGORY" val="diagram"/>
  <p:tag name="KSO_WM_TEMPLATE_INDEX" val="20212507"/>
  <p:tag name="KSO_WM_UNIT_BLOCK" val="0"/>
  <p:tag name="KSO_WM_UNIT_COMPATIBLE" val="0"/>
  <p:tag name="KSO_WM_UNIT_DEC_AREA_ID" val="35eb58c266794e9c92660c525c4ec180"/>
  <p:tag name="KSO_WM_UNIT_DIAGRAM_ISNUMVISUAL" val="0"/>
  <p:tag name="KSO_WM_UNIT_DIAGRAM_ISREFERUNIT" val="0"/>
  <p:tag name="KSO_WM_UNIT_HIGHLIGHT" val="0"/>
  <p:tag name="KSO_WM_UNIT_ID" val="diagram20212507_1**"/>
  <p:tag name="KSO_WM_UNIT_LAYERLEVEL" val="1"/>
  <p:tag name="KSO_WM_UNIT_SM_LIMIT_TYPE" val="0"/>
</p:tagLst>
</file>

<file path=ppt/tags/tag205.xml><?xml version="1.0" encoding="utf-8"?>
<p:tagLst xmlns:p="http://schemas.openxmlformats.org/presentationml/2006/main">
  <p:tag name="KSO_WM_BEAUTIFY_FLAG" val="#wm#"/>
  <p:tag name="KSO_WM_CHIP_GROUPID" val="5ef20a5ea491bb0086638ac1"/>
  <p:tag name="KSO_WM_CHIP_XID" val="5ef20a5ea491bb0086638ac2"/>
  <p:tag name="KSO_WM_TAG_VERSION" val="1.0"/>
  <p:tag name="KSO_WM_TEMPLATE_ASSEMBLE_GROUPID" val="638896a10c9383becde4cdd9"/>
  <p:tag name="KSO_WM_TEMPLATE_ASSEMBLE_XID" val="638896a10c9383becde4cdd9"/>
  <p:tag name="KSO_WM_TEMPLATE_CATEGORY" val="diagram"/>
  <p:tag name="KSO_WM_TEMPLATE_INDEX" val="20212507"/>
  <p:tag name="KSO_WM_UNIT_BLOCK" val="0"/>
  <p:tag name="KSO_WM_UNIT_COLOR_SCHEME_PARENT_PAGE" val="0_1"/>
  <p:tag name="KSO_WM_UNIT_COLOR_SCHEME_SHAPE_ID" val="8"/>
  <p:tag name="KSO_WM_UNIT_COMPATIBLE" val="0"/>
  <p:tag name="KSO_WM_UNIT_DEC_AREA_ID" val="41671fd2bac94011bc43e1c0357fd0b2"/>
  <p:tag name="KSO_WM_UNIT_DECOLORIZATION" val="1"/>
  <p:tag name="KSO_WM_UNIT_DECORATE_INFO" val="{&quot;ReferentInfo&quot;:{&quot;Id&quot;:&quot;e921d90287c24a3b9cfced2e449325fd&quot;,&quot;X&quot;:{&quot;Pos&quot;:2},&quot;Y&quot;:{&quot;Pos&quot;:2}},&quot;DecorateInfoX&quot;:{&quot;Pos&quot;:2,&quot;IsAbs&quot;:true},&quot;DecorateInfoY&quot;:{&quot;Pos&quot;:0,&quot;IsAbs&quot;:true},&quot;DecorateInfoW&quot;:{&quot;IsAbs&quot;:true},&quot;DecorateInfoH&quot;:{&quot;IsAbs&quot;:true}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507_1*i*1"/>
  <p:tag name="KSO_WM_UNIT_INDEX" val="1"/>
  <p:tag name="KSO_WM_UNIT_LAYERLEVEL" val="1"/>
  <p:tag name="KSO_WM_UNIT_SM_LIMIT_TYPE" val="0"/>
  <p:tag name="KSO_WM_UNIT_TYPE" val="i"/>
  <p:tag name="KSO_WM_UNIT_VALUE" val="1"/>
</p:tagLst>
</file>

<file path=ppt/tags/tag206.xml><?xml version="1.0" encoding="utf-8"?>
<p:tagLst xmlns:p="http://schemas.openxmlformats.org/presentationml/2006/main">
  <p:tag name="KSO_WM_BEAUTIFY_FLAG" val="#wm#"/>
  <p:tag name="KSO_WM_CHIP_GROUPID" val="5ef20a5ea491bb0086638ac1"/>
  <p:tag name="KSO_WM_CHIP_XID" val="5ef20a5ea491bb0086638ac2"/>
  <p:tag name="KSO_WM_TAG_VERSION" val="1.0"/>
  <p:tag name="KSO_WM_TEMPLATE_ASSEMBLE_GROUPID" val="638896a10c9383becde4cdd9"/>
  <p:tag name="KSO_WM_TEMPLATE_ASSEMBLE_XID" val="638896a10c9383becde4cdd9"/>
  <p:tag name="KSO_WM_TEMPLATE_CATEGORY" val="diagram"/>
  <p:tag name="KSO_WM_TEMPLATE_INDEX" val="20212507"/>
  <p:tag name="KSO_WM_UNIT_BLOCK" val="0"/>
  <p:tag name="KSO_WM_UNIT_COLOR_SCHEME_PARENT_PAGE" val="0_1"/>
  <p:tag name="KSO_WM_UNIT_COLOR_SCHEME_SHAPE_ID" val="9"/>
  <p:tag name="KSO_WM_UNIT_COMPATIBLE" val="0"/>
  <p:tag name="KSO_WM_UNIT_DEC_AREA_ID" val="6c32adebec5d4a6ba863174d46b3cb02"/>
  <p:tag name="KSO_WM_UNIT_DECOLORIZATION" val="1"/>
  <p:tag name="KSO_WM_UNIT_DECORATE_INFO" val="{&quot;ReferentInfo&quot;:{&quot;Id&quot;:&quot;e921d90287c24a3b9cfced2e449325fd&quot;,&quot;X&quot;:{&quot;Pos&quot;:2},&quot;Y&quot;:{&quot;Pos&quot;:2}},&quot;DecorateInfoX&quot;:{&quot;Pos&quot;:2,&quot;IsAbs&quot;:true},&quot;DecorateInfoY&quot;:{&quot;Pos&quot;:0,&quot;IsAbs&quot;:true},&quot;DecorateInfoW&quot;:{&quot;IsAbs&quot;:true},&quot;DecorateInfoH&quot;:{&quot;IsAbs&quot;:true}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507_1*i*2"/>
  <p:tag name="KSO_WM_UNIT_INDEX" val="2"/>
  <p:tag name="KSO_WM_UNIT_LAYERLEVEL" val="1"/>
  <p:tag name="KSO_WM_UNIT_SM_LIMIT_TYPE" val="0"/>
  <p:tag name="KSO_WM_UNIT_TYPE" val="i"/>
  <p:tag name="KSO_WM_UNIT_VALUE" val="1"/>
</p:tagLst>
</file>

<file path=ppt/tags/tag207.xml><?xml version="1.0" encoding="utf-8"?>
<p:tagLst xmlns:p="http://schemas.openxmlformats.org/presentationml/2006/main">
  <p:tag name="KSO_WM_ASSEMBLE_CHIP_INDEX" val="2dc0ba89000f42fe89e5955705830bf0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38896a10c9383becde4cdd9"/>
  <p:tag name="KSO_WM_TEMPLATE_ASSEMBLE_XID" val="638896a10c9383becde4cdd9"/>
  <p:tag name="KSO_WM_TEMPLATE_CATEGORY" val="diagram"/>
  <p:tag name="KSO_WM_TEMPLATE_INDEX" val="20212507"/>
  <p:tag name="KSO_WM_UNIT_BLOCK" val="0"/>
  <p:tag name="KSO_WM_UNIT_COMPATIBLE" val="0"/>
  <p:tag name="KSO_WM_UNIT_DEC_AREA_ID" val="c8dc766b4317421ab7f0261a0fa14dd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250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0"/>
</p:tagLst>
</file>

<file path=ppt/tags/tag208.xml><?xml version="1.0" encoding="utf-8"?>
<p:tagLst xmlns:p="http://schemas.openxmlformats.org/presentationml/2006/main">
  <p:tag name="KSO_WM_BEAUTIFY_FLAG" val="#wm#"/>
  <p:tag name="KSO_WM_CHIP_GROUPID" val="5ef20a5ea491bb0086638ac1"/>
  <p:tag name="KSO_WM_CHIP_XID" val="5ef20a5ea491bb0086638ac2"/>
  <p:tag name="KSO_WM_TAG_VERSION" val="1.0"/>
  <p:tag name="KSO_WM_TEMPLATE_ASSEMBLE_GROUPID" val="638896a10c9383becde4cdd9"/>
  <p:tag name="KSO_WM_TEMPLATE_ASSEMBLE_XID" val="638896a10c9383becde4cdd9"/>
  <p:tag name="KSO_WM_TEMPLATE_CATEGORY" val="diagram"/>
  <p:tag name="KSO_WM_TEMPLATE_INDEX" val="20212507"/>
  <p:tag name="KSO_WM_UNIT_BLOCK" val="0"/>
  <p:tag name="KSO_WM_UNIT_COMPATIBLE" val="0"/>
  <p:tag name="KSO_WM_UNIT_DEC_AREA_ID" val="c9dbcddf91b64421812a5465169829d1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1},&quot;ReferentInfo&quot;:{&quot;Id&quot;:&quot;1c61a24b52d14e63a35101651a0d8883&quot;,&quot;X&quot;:{&quot;Pos&quot;:1},&quot;Y&quot;:{&quot;Pos&quot;:1}},&quot;whChangeMode&quot;:0}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12507_1*i*3"/>
  <p:tag name="KSO_WM_UNIT_INDEX" val="3"/>
  <p:tag name="KSO_WM_UNIT_LAYERLEVEL" val="1"/>
  <p:tag name="KSO_WM_UNIT_SHADOW_SCHEMECOLOR_INDEX" val="13"/>
  <p:tag name="KSO_WM_UNIT_SHADOW_SCHEMECOLOR_INDEX_BRIGHTNESS" val="0.05"/>
  <p:tag name="KSO_WM_UNIT_SM_LIMIT_TYPE" val="2"/>
  <p:tag name="KSO_WM_UNIT_TEXT_FILL_FORE_SCHEMECOLOR_INDEX" val="14"/>
  <p:tag name="KSO_WM_UNIT_TEXT_FILL_FORE_SCHEMECOLOR_INDEX_BRIGHTNESS" val="0"/>
  <p:tag name="KSO_WM_UNIT_TEXT_FILL_TYPE" val="1"/>
  <p:tag name="KSO_WM_UNIT_TYPE" val="i"/>
  <p:tag name="KSO_WM_UNIT_VALUE" val="756"/>
</p:tagLst>
</file>

<file path=ppt/tags/tag209.xml><?xml version="1.0" encoding="utf-8"?>
<p:tagLst xmlns:p="http://schemas.openxmlformats.org/presentationml/2006/main">
  <p:tag name="KSO_WM_ASSEMBLE_CHIP_INDEX" val="94fab11f328941318b92f897cfa39401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38896a10c9383becde4cdd9"/>
  <p:tag name="KSO_WM_TEMPLATE_ASSEMBLE_XID" val="638896a10c9383becde4cdd9"/>
  <p:tag name="KSO_WM_TEMPLATE_CATEGORY" val="diagram"/>
  <p:tag name="KSO_WM_TEMPLATE_INDEX" val="20212507"/>
  <p:tag name="KSO_WM_UNIT_BLOCK" val="0"/>
  <p:tag name="KSO_WM_UNIT_COMPATIBLE" val="0"/>
  <p:tag name="KSO_WM_UNIT_DEC_AREA_ID" val="1c61a24b52d14e63a35101651a0d888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507_1*f*1"/>
  <p:tag name="KSO_WM_UNIT_LAYERLEVEL" val="1"/>
  <p:tag name="KSO_WM_UNIT_NOCLEAR" val="0"/>
  <p:tag name="KSO_WM_UNIT_PRESET_TEXT" val="单击此处添加正文，文字是您思想的提炼，为了演示发布的良好效果，请言简意赅地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地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351"/>
</p:tagLst>
</file>

<file path=ppt/tags/tag210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0bc3c1a022504dc18ddf2da8beea7bff&quot;,&quot;fill_align&quot;:&quot;lm&quot;,&quot;chip_types&quot;:[&quot;header&quot;]},{&quot;text_align&quot;:&quot;lm&quot;,&quot;text_direction&quot;:&quot;horizontal&quot;,&quot;support_big_font&quot;:false,&quot;picture_toward&quot;:0,&quot;picture_dockside&quot;:[],&quot;fill_id&quot;:&quot;1a64a48662ca45e7a2ef2dffb46de0df&quot;,&quot;fill_align&quot;:&quot;cm&quot;,&quot;chip_types&quot;:[&quot;text&quot;]}],[{&quot;text_align&quot;:&quot;lm&quot;,&quot;text_direction&quot;:&quot;horizontal&quot;,&quot;support_big_font&quot;:false,&quot;picture_toward&quot;:0,&quot;picture_dockside&quot;:[],&quot;fill_id&quot;:&quot;0bc3c1a022504dc18ddf2da8beea7bff&quot;,&quot;fill_align&quot;:&quot;lm&quot;,&quot;chip_types&quot;:[&quot;header&quot;]},{&quot;text_align&quot;:&quot;cm&quot;,&quot;text_direction&quot;:&quot;horizontal&quot;,&quot;support_features&quot;:[&quot;collage&quot;],&quot;support_big_font&quot;:false,&quot;picture_toward&quot;:0,&quot;picture_dockside&quot;:[],&quot;fill_id&quot;:&quot;1a64a48662ca45e7a2ef2dffb46de0df&quot;,&quot;fill_align&quot;:&quot;cm&quot;,&quot;chip_types&quot;:[&quot;pictext&quot;,&quot;picture&quot;,&quot;chart&quot;,&quot;table&quot;,&quot;video&quot;]}]]"/>
  <p:tag name="KSO_WM_CHIP_GROUPID" val="5ef20a5ea491bb0086638ac1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f20a5ea491bb0086638ac2"/>
  <p:tag name="KSO_WM_SLIDE_BACKGROUND_TYPE" val="general"/>
  <p:tag name="KSO_WM_SLIDE_BK_DARK_LIGHT" val="2"/>
  <p:tag name="KSO_WM_SLIDE_COLORSCHEME_VERSION" val="3.2"/>
  <p:tag name="KSO_WM_SLIDE_ID" val="diagram20212507_1"/>
  <p:tag name="KSO_WM_SLIDE_INDEX" val="1"/>
  <p:tag name="KSO_WM_SLIDE_ITEM_CNT" val="0"/>
  <p:tag name="KSO_WM_SLIDE_LAYOUT" val="a_f"/>
  <p:tag name="KSO_WM_SLIDE_LAYOUT_CNT" val="1_1"/>
  <p:tag name="KSO_WM_SLIDE_LAYOUT_INFO" val="{&quot;id&quot;:&quot;2022-12-01T19:57:24&quot;,&quot;maxSize&quot;:{&quot;size1&quot;:28.9},&quot;minSize&quot;:{&quot;size1&quot;:22.2},&quot;normalSize&quot;:{&quot;size1&quot;:22.2},&quot;subLayout&quot;:[{&quot;id&quot;:&quot;2022-12-01T19:57:24&quot;,&quot;margin&quot;:{&quot;bottom&quot;:0.4230000674724579,&quot;left&quot;:1.6929999589920044,&quot;right&quot;:5.927000999450684,&quot;top&quot;:1.6929999589920044},&quot;type&quot;:0},{&quot;id&quot;:&quot;2022-12-01T19:57:24&quot;,&quot;margin&quot;:{&quot;bottom&quot;:2.9629998207092285,&quot;left&quot;:2.9629998207092285,&quot;right&quot;:2.9629998207092285,&quot;top&quot;:1.6929999589920044},&quot;type&quot;:0}],&quot;type&quot;:0}"/>
  <p:tag name="KSO_WM_SLIDE_POSITION" val="48*60"/>
  <p:tag name="KSO_WM_SLIDE_RATIO" val="1.777778"/>
  <p:tag name="KSO_WM_SLIDE_SIZE" val="864*420"/>
  <p:tag name="KSO_WM_SLIDE_SUBTYPE" val="pureTxt"/>
  <p:tag name="KSO_WM_SLIDE_SUPPORT_FEATURE_TYPE" val="0"/>
  <p:tag name="KSO_WM_SLIDE_TYPE" val="text"/>
  <p:tag name="KSO_WM_TAG_VERSION" val="1.0"/>
  <p:tag name="KSO_WM_TEMPLATE_ASSEMBLE_GROUPID" val="638896a10c9383becde4cdd9"/>
  <p:tag name="KSO_WM_TEMPLATE_ASSEMBLE_XID" val="638896a10c9383becde4cdd9"/>
  <p:tag name="KSO_WM_TEMPLATE_CATEGORY" val="diagram"/>
  <p:tag name="KSO_WM_TEMPLATE_COLOR_TYPE" val="1"/>
  <p:tag name="KSO_WM_TEMPLATE_INDEX" val="20212507"/>
  <p:tag name="KSO_WM_TEMPLATE_MASTER_TYPE" val="0"/>
  <p:tag name="KSO_WM_TEMPLATE_SUBCATEGORY" val="21"/>
</p:tagLst>
</file>

<file path=ppt/tags/tag2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be96dcbf57054efdb6a1b821ec819242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CHIP_GROUPID" val="5ef20a5ea491bb0086638ac1"/>
  <p:tag name="KSO_WM_CHIP_XID" val="5ef20a5ea491bb0086638ac2"/>
  <p:tag name="KSO_WM_TAG_VERSION" val="1.0"/>
  <p:tag name="KSO_WM_TEMPLATE_ASSEMBLE_GROUPID" val="638896a10c9383becde4cdd9"/>
  <p:tag name="KSO_WM_TEMPLATE_ASSEMBLE_XID" val="638896a10c9383becde4cdd9"/>
  <p:tag name="KSO_WM_TEMPLATE_CATEGORY" val="diagram"/>
  <p:tag name="KSO_WM_TEMPLATE_INDEX" val="20212507"/>
  <p:tag name="KSO_WM_UNIT_BLOCK" val="0"/>
  <p:tag name="KSO_WM_UNIT_COMPATIBLE" val="0"/>
  <p:tag name="KSO_WM_UNIT_DEC_AREA_ID" val="35eb58c266794e9c92660c525c4ec180"/>
  <p:tag name="KSO_WM_UNIT_DIAGRAM_ISNUMVISUAL" val="0"/>
  <p:tag name="KSO_WM_UNIT_DIAGRAM_ISREFERUNIT" val="0"/>
  <p:tag name="KSO_WM_UNIT_HIGHLIGHT" val="0"/>
  <p:tag name="KSO_WM_UNIT_ID" val="diagram20212507_1**"/>
  <p:tag name="KSO_WM_UNIT_LAYERLEVEL" val="1"/>
  <p:tag name="KSO_WM_UNIT_SM_LIMIT_TYPE" val="0"/>
</p:tagLst>
</file>

<file path=ppt/tags/tag213.xml><?xml version="1.0" encoding="utf-8"?>
<p:tagLst xmlns:p="http://schemas.openxmlformats.org/presentationml/2006/main">
  <p:tag name="KSO_WM_BEAUTIFY_FLAG" val="#wm#"/>
  <p:tag name="KSO_WM_CHIP_GROUPID" val="5ef20a5ea491bb0086638ac1"/>
  <p:tag name="KSO_WM_CHIP_XID" val="5ef20a5ea491bb0086638ac2"/>
  <p:tag name="KSO_WM_TAG_VERSION" val="1.0"/>
  <p:tag name="KSO_WM_TEMPLATE_ASSEMBLE_GROUPID" val="638896a10c9383becde4cdd9"/>
  <p:tag name="KSO_WM_TEMPLATE_ASSEMBLE_XID" val="638896a10c9383becde4cdd9"/>
  <p:tag name="KSO_WM_TEMPLATE_CATEGORY" val="diagram"/>
  <p:tag name="KSO_WM_TEMPLATE_INDEX" val="20212507"/>
  <p:tag name="KSO_WM_UNIT_BLOCK" val="0"/>
  <p:tag name="KSO_WM_UNIT_COLOR_SCHEME_PARENT_PAGE" val="0_1"/>
  <p:tag name="KSO_WM_UNIT_COLOR_SCHEME_SHAPE_ID" val="8"/>
  <p:tag name="KSO_WM_UNIT_COMPATIBLE" val="0"/>
  <p:tag name="KSO_WM_UNIT_DEC_AREA_ID" val="41671fd2bac94011bc43e1c0357fd0b2"/>
  <p:tag name="KSO_WM_UNIT_DECOLORIZATION" val="1"/>
  <p:tag name="KSO_WM_UNIT_DECORATE_INFO" val="{&quot;ReferentInfo&quot;:{&quot;Id&quot;:&quot;e921d90287c24a3b9cfced2e449325fd&quot;,&quot;X&quot;:{&quot;Pos&quot;:2},&quot;Y&quot;:{&quot;Pos&quot;:2}},&quot;DecorateInfoX&quot;:{&quot;Pos&quot;:2,&quot;IsAbs&quot;:true},&quot;DecorateInfoY&quot;:{&quot;Pos&quot;:0,&quot;IsAbs&quot;:true},&quot;DecorateInfoW&quot;:{&quot;IsAbs&quot;:true},&quot;DecorateInfoH&quot;:{&quot;IsAbs&quot;:true}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507_1*i*1"/>
  <p:tag name="KSO_WM_UNIT_INDEX" val="1"/>
  <p:tag name="KSO_WM_UNIT_LAYERLEVEL" val="1"/>
  <p:tag name="KSO_WM_UNIT_SM_LIMIT_TYPE" val="0"/>
  <p:tag name="KSO_WM_UNIT_TYPE" val="i"/>
  <p:tag name="KSO_WM_UNIT_VALUE" val="1"/>
</p:tagLst>
</file>

<file path=ppt/tags/tag214.xml><?xml version="1.0" encoding="utf-8"?>
<p:tagLst xmlns:p="http://schemas.openxmlformats.org/presentationml/2006/main">
  <p:tag name="KSO_WM_BEAUTIFY_FLAG" val="#wm#"/>
  <p:tag name="KSO_WM_CHIP_GROUPID" val="5ef20a5ea491bb0086638ac1"/>
  <p:tag name="KSO_WM_CHIP_XID" val="5ef20a5ea491bb0086638ac2"/>
  <p:tag name="KSO_WM_TAG_VERSION" val="1.0"/>
  <p:tag name="KSO_WM_TEMPLATE_ASSEMBLE_GROUPID" val="638896a10c9383becde4cdd9"/>
  <p:tag name="KSO_WM_TEMPLATE_ASSEMBLE_XID" val="638896a10c9383becde4cdd9"/>
  <p:tag name="KSO_WM_TEMPLATE_CATEGORY" val="diagram"/>
  <p:tag name="KSO_WM_TEMPLATE_INDEX" val="20212507"/>
  <p:tag name="KSO_WM_UNIT_BLOCK" val="0"/>
  <p:tag name="KSO_WM_UNIT_COLOR_SCHEME_PARENT_PAGE" val="0_1"/>
  <p:tag name="KSO_WM_UNIT_COLOR_SCHEME_SHAPE_ID" val="9"/>
  <p:tag name="KSO_WM_UNIT_COMPATIBLE" val="0"/>
  <p:tag name="KSO_WM_UNIT_DEC_AREA_ID" val="6c32adebec5d4a6ba863174d46b3cb02"/>
  <p:tag name="KSO_WM_UNIT_DECOLORIZATION" val="1"/>
  <p:tag name="KSO_WM_UNIT_DECORATE_INFO" val="{&quot;ReferentInfo&quot;:{&quot;Id&quot;:&quot;e921d90287c24a3b9cfced2e449325fd&quot;,&quot;X&quot;:{&quot;Pos&quot;:2},&quot;Y&quot;:{&quot;Pos&quot;:2}},&quot;DecorateInfoX&quot;:{&quot;Pos&quot;:2,&quot;IsAbs&quot;:true},&quot;DecorateInfoY&quot;:{&quot;Pos&quot;:0,&quot;IsAbs&quot;:true},&quot;DecorateInfoW&quot;:{&quot;IsAbs&quot;:true},&quot;DecorateInfoH&quot;:{&quot;IsAbs&quot;:true}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2507_1*i*2"/>
  <p:tag name="KSO_WM_UNIT_INDEX" val="2"/>
  <p:tag name="KSO_WM_UNIT_LAYERLEVEL" val="1"/>
  <p:tag name="KSO_WM_UNIT_SM_LIMIT_TYPE" val="0"/>
  <p:tag name="KSO_WM_UNIT_TYPE" val="i"/>
  <p:tag name="KSO_WM_UNIT_VALUE" val="1"/>
</p:tagLst>
</file>

<file path=ppt/tags/tag215.xml><?xml version="1.0" encoding="utf-8"?>
<p:tagLst xmlns:p="http://schemas.openxmlformats.org/presentationml/2006/main">
  <p:tag name="KSO_WM_ASSEMBLE_CHIP_INDEX" val="2dc0ba89000f42fe89e5955705830bf0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38896a10c9383becde4cdd9"/>
  <p:tag name="KSO_WM_TEMPLATE_ASSEMBLE_XID" val="638896a10c9383becde4cdd9"/>
  <p:tag name="KSO_WM_TEMPLATE_CATEGORY" val="diagram"/>
  <p:tag name="KSO_WM_TEMPLATE_INDEX" val="20212507"/>
  <p:tag name="KSO_WM_UNIT_BLOCK" val="0"/>
  <p:tag name="KSO_WM_UNIT_COMPATIBLE" val="0"/>
  <p:tag name="KSO_WM_UNIT_DEC_AREA_ID" val="c8dc766b4317421ab7f0261a0fa14dd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250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0"/>
</p:tagLst>
</file>

<file path=ppt/tags/tag216.xml><?xml version="1.0" encoding="utf-8"?>
<p:tagLst xmlns:p="http://schemas.openxmlformats.org/presentationml/2006/main">
  <p:tag name="KSO_WM_BEAUTIFY_FLAG" val="#wm#"/>
  <p:tag name="KSO_WM_CHIP_GROUPID" val="5ef20a5ea491bb0086638ac1"/>
  <p:tag name="KSO_WM_CHIP_XID" val="5ef20a5ea491bb0086638ac2"/>
  <p:tag name="KSO_WM_TAG_VERSION" val="1.0"/>
  <p:tag name="KSO_WM_TEMPLATE_ASSEMBLE_GROUPID" val="638896a10c9383becde4cdd9"/>
  <p:tag name="KSO_WM_TEMPLATE_ASSEMBLE_XID" val="638896a10c9383becde4cdd9"/>
  <p:tag name="KSO_WM_TEMPLATE_CATEGORY" val="diagram"/>
  <p:tag name="KSO_WM_TEMPLATE_INDEX" val="20212507"/>
  <p:tag name="KSO_WM_UNIT_BLOCK" val="0"/>
  <p:tag name="KSO_WM_UNIT_COMPATIBLE" val="0"/>
  <p:tag name="KSO_WM_UNIT_DEC_AREA_ID" val="c9dbcddf91b64421812a5465169829d1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1},&quot;ReferentInfo&quot;:{&quot;Id&quot;:&quot;1c61a24b52d14e63a35101651a0d8883&quot;,&quot;X&quot;:{&quot;Pos&quot;:1},&quot;Y&quot;:{&quot;Pos&quot;:1}},&quot;whChangeMode&quot;:0}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diagram20212507_1*i*3"/>
  <p:tag name="KSO_WM_UNIT_INDEX" val="3"/>
  <p:tag name="KSO_WM_UNIT_LAYERLEVEL" val="1"/>
  <p:tag name="KSO_WM_UNIT_SHADOW_SCHEMECOLOR_INDEX" val="13"/>
  <p:tag name="KSO_WM_UNIT_SHADOW_SCHEMECOLOR_INDEX_BRIGHTNESS" val="0.05"/>
  <p:tag name="KSO_WM_UNIT_SM_LIMIT_TYPE" val="2"/>
  <p:tag name="KSO_WM_UNIT_TEXT_FILL_FORE_SCHEMECOLOR_INDEX" val="14"/>
  <p:tag name="KSO_WM_UNIT_TEXT_FILL_FORE_SCHEMECOLOR_INDEX_BRIGHTNESS" val="0"/>
  <p:tag name="KSO_WM_UNIT_TEXT_FILL_TYPE" val="1"/>
  <p:tag name="KSO_WM_UNIT_TYPE" val="i"/>
  <p:tag name="KSO_WM_UNIT_VALUE" val="756"/>
</p:tagLst>
</file>

<file path=ppt/tags/tag217.xml><?xml version="1.0" encoding="utf-8"?>
<p:tagLst xmlns:p="http://schemas.openxmlformats.org/presentationml/2006/main">
  <p:tag name="KSO_WM_ASSEMBLE_CHIP_INDEX" val="94fab11f328941318b92f897cfa39401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38896a10c9383becde4cdd9"/>
  <p:tag name="KSO_WM_TEMPLATE_ASSEMBLE_XID" val="638896a10c9383becde4cdd9"/>
  <p:tag name="KSO_WM_TEMPLATE_CATEGORY" val="diagram"/>
  <p:tag name="KSO_WM_TEMPLATE_INDEX" val="20212507"/>
  <p:tag name="KSO_WM_UNIT_BLOCK" val="0"/>
  <p:tag name="KSO_WM_UNIT_COMPATIBLE" val="0"/>
  <p:tag name="KSO_WM_UNIT_DEC_AREA_ID" val="1c61a24b52d14e63a35101651a0d8883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2507_1*f*1"/>
  <p:tag name="KSO_WM_UNIT_LAYERLEVEL" val="1"/>
  <p:tag name="KSO_WM_UNIT_NOCLEAR" val="0"/>
  <p:tag name="KSO_WM_UNIT_PRESET_TEXT" val="单击此处添加正文，文字是您思想的提炼，为了演示发布的良好效果，请言简意赅地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地表达观点，往往事半功倍。当您的内容到达这个限度时，或许已经不纯粹作用于演示，极大可能运用于阅读领域；无论是传播观点、知识分享还是汇报工作，内容的详尽固然重要，但请一定注意信息框架的清晰，这样才能使内容层次分明，页面简洁易读。如果您的内容确实非常重要又难以精简，也请使用分段处理，对内容进行简单的梳理和提炼。"/>
  <p:tag name="KSO_WM_UNIT_SHOW_EDIT_AREA_INDICATION" val="1"/>
  <p:tag name="KSO_WM_UNIT_SM_LIMIT_TYPE" val="2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351"/>
</p:tagLst>
</file>

<file path=ppt/tags/tag218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lm&quot;,&quot;text_direction&quot;:&quot;horizontal&quot;,&quot;support_big_font&quot;:false,&quot;picture_toward&quot;:0,&quot;picture_dockside&quot;:[],&quot;fill_id&quot;:&quot;0bc3c1a022504dc18ddf2da8beea7bff&quot;,&quot;fill_align&quot;:&quot;lm&quot;,&quot;chip_types&quot;:[&quot;header&quot;]},{&quot;text_align&quot;:&quot;lm&quot;,&quot;text_direction&quot;:&quot;horizontal&quot;,&quot;support_big_font&quot;:false,&quot;picture_toward&quot;:0,&quot;picture_dockside&quot;:[],&quot;fill_id&quot;:&quot;1a64a48662ca45e7a2ef2dffb46de0df&quot;,&quot;fill_align&quot;:&quot;cm&quot;,&quot;chip_types&quot;:[&quot;text&quot;]}],[{&quot;text_align&quot;:&quot;lm&quot;,&quot;text_direction&quot;:&quot;horizontal&quot;,&quot;support_big_font&quot;:false,&quot;picture_toward&quot;:0,&quot;picture_dockside&quot;:[],&quot;fill_id&quot;:&quot;0bc3c1a022504dc18ddf2da8beea7bff&quot;,&quot;fill_align&quot;:&quot;lm&quot;,&quot;chip_types&quot;:[&quot;header&quot;]},{&quot;text_align&quot;:&quot;cm&quot;,&quot;text_direction&quot;:&quot;horizontal&quot;,&quot;support_features&quot;:[&quot;collage&quot;],&quot;support_big_font&quot;:false,&quot;picture_toward&quot;:0,&quot;picture_dockside&quot;:[],&quot;fill_id&quot;:&quot;1a64a48662ca45e7a2ef2dffb46de0df&quot;,&quot;fill_align&quot;:&quot;cm&quot;,&quot;chip_types&quot;:[&quot;pictext&quot;,&quot;picture&quot;,&quot;chart&quot;,&quot;table&quot;,&quot;video&quot;]}]]"/>
  <p:tag name="KSO_WM_CHIP_GROUPID" val="5ef20a5ea491bb0086638ac1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f20a5ea491bb0086638ac2"/>
  <p:tag name="KSO_WM_SLIDE_BACKGROUND_TYPE" val="general"/>
  <p:tag name="KSO_WM_SLIDE_BK_DARK_LIGHT" val="2"/>
  <p:tag name="KSO_WM_SLIDE_COLORSCHEME_VERSION" val="3.2"/>
  <p:tag name="KSO_WM_SLIDE_ID" val="diagram20212507_1"/>
  <p:tag name="KSO_WM_SLIDE_INDEX" val="1"/>
  <p:tag name="KSO_WM_SLIDE_ITEM_CNT" val="0"/>
  <p:tag name="KSO_WM_SLIDE_LAYOUT" val="a_f"/>
  <p:tag name="KSO_WM_SLIDE_LAYOUT_CNT" val="1_1"/>
  <p:tag name="KSO_WM_SLIDE_LAYOUT_INFO" val="{&quot;id&quot;:&quot;2022-12-01T19:57:24&quot;,&quot;maxSize&quot;:{&quot;size1&quot;:28.9},&quot;minSize&quot;:{&quot;size1&quot;:22.2},&quot;normalSize&quot;:{&quot;size1&quot;:22.2},&quot;subLayout&quot;:[{&quot;id&quot;:&quot;2022-12-01T19:57:24&quot;,&quot;margin&quot;:{&quot;bottom&quot;:0.4230000674724579,&quot;left&quot;:1.6929999589920044,&quot;right&quot;:5.927000999450684,&quot;top&quot;:1.6929999589920044},&quot;type&quot;:0},{&quot;id&quot;:&quot;2022-12-01T19:57:24&quot;,&quot;margin&quot;:{&quot;bottom&quot;:2.9629998207092285,&quot;left&quot;:2.9629998207092285,&quot;right&quot;:2.9629998207092285,&quot;top&quot;:1.6929999589920044},&quot;type&quot;:0}],&quot;type&quot;:0}"/>
  <p:tag name="KSO_WM_SLIDE_POSITION" val="48*60"/>
  <p:tag name="KSO_WM_SLIDE_RATIO" val="1.777778"/>
  <p:tag name="KSO_WM_SLIDE_SIZE" val="864*420"/>
  <p:tag name="KSO_WM_SLIDE_SUBTYPE" val="pureTxt"/>
  <p:tag name="KSO_WM_SLIDE_SUPPORT_FEATURE_TYPE" val="0"/>
  <p:tag name="KSO_WM_SLIDE_TYPE" val="text"/>
  <p:tag name="KSO_WM_TAG_VERSION" val="1.0"/>
  <p:tag name="KSO_WM_TEMPLATE_ASSEMBLE_GROUPID" val="638896a10c9383becde4cdd9"/>
  <p:tag name="KSO_WM_TEMPLATE_ASSEMBLE_XID" val="638896a10c9383becde4cdd9"/>
  <p:tag name="KSO_WM_TEMPLATE_CATEGORY" val="diagram"/>
  <p:tag name="KSO_WM_TEMPLATE_COLOR_TYPE" val="1"/>
  <p:tag name="KSO_WM_TEMPLATE_INDEX" val="20212507"/>
  <p:tag name="KSO_WM_TEMPLATE_MASTER_TYPE" val="0"/>
  <p:tag name="KSO_WM_TEMPLATE_SUBCATEGORY" val="21"/>
</p:tagLst>
</file>

<file path=ppt/tags/tag2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BLOCK" val="0"/>
  <p:tag name="KSO_WM_UNIT_COMPATIBLE" val="0"/>
  <p:tag name="KSO_WM_UNIT_DEC_AREA_ID" val="be96dcbf57054efdb6a1b821ec819242"/>
  <p:tag name="KSO_WM_UNIT_DECORATE_INFO" val="{&quot;ReferentInfo&quot;:{&quot;Id&quot;:&quot;slide&quot;,&quot;X&quot;:{&quot;Pos&quot;:2},&quot;Y&quot;:{&quot;Pos&quot;:2}},&quot;DecorateInfoX&quot;:{&quot;Pos&quot;:2,&quot;IsAbs&quot;:true},&quot;DecorateInfoY&quot;:{&quot;Pos&quot;:2,&quot;IsAbs&quot;:true},&quot;DecorateInfoW&quot;:{&quot;IsAbs&quot;:true},&quot;DecorateInfoH&quot;:{&quot;IsAbs&quot;:true},&quot;whChangeMode&quot;:0}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SM_LIMIT_TYPE" val="0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3671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3671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HIGHLIGHT" val="0"/>
  <p:tag name="KSO_WM_UNIT_ID" val="diagram2020367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14"/>
  <p:tag name="KSO_WM_UNIT_TEXT_FILL_FORE_SCHEMECOLOR_INDEX_BRIGHTNESS" val="0"/>
  <p:tag name="KSO_WM_UNIT_TEXT_FILL_TYPE" val="1"/>
  <p:tag name="KSO_WM_UNIT_TYPE" val="a"/>
  <p:tag name="KSO_WM_UNIT_VALUE" val="12"/>
</p:tagLst>
</file>

<file path=ppt/tags/tag223.xml><?xml version="1.0" encoding="utf-8"?>
<p:tagLst xmlns:p="http://schemas.openxmlformats.org/presentationml/2006/main"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HIGHLIGHT" val="0"/>
  <p:tag name="KSO_WM_UNIT_ID" val="diagram20203671_1*f*1"/>
  <p:tag name="KSO_WM_UNIT_LAYERLEVEL" val="1"/>
  <p:tag name="KSO_WM_UNIT_NOCLEAR" val="0"/>
  <p:tag name="KSO_WM_UNIT_PRESET_TEXT" val="单击此处添加文本具体内容，简明扼要地阐述你的观点。&#10;单击此处添加文本具体内容，简明扼要地阐述你的观点。&#10;单击此处添加文本具体内容，简明扼要地阐述你的观点。&#10;单击此处添加文本具体内容，简明扼要地阐述你的观点。&#10;单击此处添加文本具体内容，简明扼要地阐述你的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VALUE" val="1144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03671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367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03671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diagram20203671_1"/>
  <p:tag name="KSO_WM_SLIDE_INDEX" val="1"/>
  <p:tag name="KSO_WM_SLIDE_ITEM_CNT" val="0"/>
  <p:tag name="KSO_WM_SLIDE_LAYOUT" val="a_f"/>
  <p:tag name="KSO_WM_SLIDE_LAYOUT_CNT" val="1_1"/>
  <p:tag name="KSO_WM_SLIDE_POSITION" val="32*36"/>
  <p:tag name="KSO_WM_SLIDE_SIZE" val="895*464"/>
  <p:tag name="KSO_WM_SLIDE_SUBTYPE" val="pureTxt"/>
  <p:tag name="KSO_WM_SLIDE_TYPE" val="text"/>
  <p:tag name="KSO_WM_TAG_VERSION" val="1.0"/>
  <p:tag name="KSO_WM_TEMPLATE_CATEGORY" val="diagram"/>
  <p:tag name="KSO_WM_TEMPLATE_COLOR_TYPE" val="1"/>
  <p:tag name="KSO_WM_TEMPLATE_INDEX" val="20203671"/>
  <p:tag name="KSO_WM_TEMPLATE_MASTER_TYPE" val="0"/>
  <p:tag name="KSO_WM_TEMPLATE_SUBCATEGORY" val="0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E7E0D6"/>
      </a:dk2>
      <a:lt2>
        <a:srgbClr val="F1ECE6"/>
      </a:lt2>
      <a:accent1>
        <a:srgbClr val="A00000"/>
      </a:accent1>
      <a:accent2>
        <a:srgbClr val="84350C"/>
      </a:accent2>
      <a:accent3>
        <a:srgbClr val="6E5210"/>
      </a:accent3>
      <a:accent4>
        <a:srgbClr val="566211"/>
      </a:accent4>
      <a:accent5>
        <a:srgbClr val="446F31"/>
      </a:accent5>
      <a:accent6>
        <a:srgbClr val="347551"/>
      </a:accent6>
      <a:hlink>
        <a:srgbClr val="495AC3"/>
      </a:hlink>
      <a:folHlink>
        <a:srgbClr val="725E82"/>
      </a:folHlink>
    </a:clrScheme>
    <a:fontScheme name="中国风">
      <a:majorFont>
        <a:latin typeface="隶书"/>
        <a:ea typeface="汉仪尚巍手书W"/>
        <a:cs typeface="Arial"/>
      </a:majorFont>
      <a:minorFont>
        <a:latin typeface="隶书"/>
        <a:ea typeface="隶书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32">
      <vt:lpstr>Arial</vt:lpstr>
      <vt:lpstr>Calibri</vt:lpstr>
      <vt:lpstr>隶书</vt:lpstr>
      <vt:lpstr>汉仪尚巍手书W</vt:lpstr>
      <vt:lpstr>Gill Sans MT</vt:lpstr>
      <vt:lpstr>华文中宋</vt:lpstr>
      <vt:lpstr>汉语拼音</vt:lpstr>
      <vt:lpstr>黑体</vt:lpstr>
      <vt:lpstr>楷体</vt:lpstr>
      <vt:lpstr>楷体_GB2312</vt:lpstr>
      <vt:lpstr>宋体</vt:lpstr>
      <vt:lpstr>Segoe UI</vt:lpstr>
      <vt:lpstr>Wingdings</vt:lpstr>
      <vt:lpstr>仿宋</vt:lpstr>
      <vt:lpstr>华文楷体</vt:lpstr>
      <vt:lpstr>微软雅黑</vt:lpstr>
      <vt:lpstr>微软雅黑 Light</vt:lpstr>
      <vt:lpstr>华文行楷</vt:lpstr>
      <vt:lpstr>Office Theme</vt:lpstr>
      <vt:lpstr>梨花处处开   雷锋人人学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2024-09-24T04:15:03.125</cp:lastPrinted>
  <dcterms:created xsi:type="dcterms:W3CDTF">2024-09-23T20:15:03Z</dcterms:created>
  <dcterms:modified xsi:type="dcterms:W3CDTF">2024-09-23T20:15:08Z</dcterms:modified>
</cp:coreProperties>
</file>