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B366CD-46EF-445F-959F-FB022DC131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064F4A-FDFE-4189-A74A-FE66E64B15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F66015-E476-4627-B327-6335170CE3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CF868E-589F-46B2-BC0B-5717346354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113C92-C1A8-4D1F-94A0-935654CB54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355E38-C370-4D04-95A9-686AA4F2F8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17124A-7DB3-4BBB-B200-B9793FDB63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43E384-9605-4231-9C79-47DB038AEE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8C47C7-75DC-420A-B182-55D98CF446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531977-3B69-4487-847E-5D67C64D67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B219FD-867B-4107-9C73-B0A80C8974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6.jpeg" /><Relationship Id="rId4" Type="http://schemas.openxmlformats.org/officeDocument/2006/relationships/image" Target="../media/image27.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6154223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有效应对紧急客户需求的沟通方法</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2024-01-15</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XX</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紧急客户需求概述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沟通技巧与策略</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应对流程与方案制定</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团队协作与跨部门沟通</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案例分析与实践经验分享</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提升应对能力的建议与展望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紧急客户需求概述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625" r="2462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紧急客户需求是指在短时间内突然出现的、需要立即响应和处理的客户要求或问题。</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突发性、紧迫性、重要性、多样性。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8530" r="853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常见类型</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客户使用产品或服务时遇到的系统故障和技术问题。</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涉及订单错误、缺货、价格争议等订单相关问题。</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客户对产品或服务不满意而提出的投诉和抱怨。</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客户需要在短时间内对产品或服务进行紧急变更或调整。</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系统故障</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订单问题</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投诉处理</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紧急变更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未能及时响应和处理紧急客户需求可能导致客户满意度下降，甚至造成客户流失。</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客户满意度下降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业务运营受阻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125" r="131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挑战企业应变能力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紧急客户需求可能打乱原有的业务计划和运营节奏，增加企业运营成本和风险。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紧急客户需求的突发性和紧迫性对企业快速响应和灵活应变能力提出挑战。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影响及挑战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沟通技巧与策略</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在与客户沟通时，要保持专注，积极倾听客户的需求和问题，不打断客户发言。</a:t>
            </a:r>
          </a:p>
        </p:txBody>
      </p:sp>
      <p:pic>
        <p:nvPicPr>
          <p:cNvPr id="4" name="Picture 4"/>
          <p:cNvPicPr>
            <a:picLocks noChangeAspect="1"/>
          </p:cNvPicPr>
          <p:nvPr/>
        </p:nvPicPr>
        <p:blipFill>
          <a:blip r:embed="rId2"/>
          <a:srcRect l="11377" r="1137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2500" b="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积极倾听</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在客户陈述完毕后，要复述并确认自己正确理解了客户的需求和问题。</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确认理解</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通过提问和引导，进一步了解客户的具体需求和期望，以便更好地满足客户需求。</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探寻细节</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倾听与理解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348" b="1834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表达清晰与准确</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用词简练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在与客户沟通时，要使用简练、清晰的语言，避免使用过于专业或晦涩的词汇。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明确表达</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在回应客户需求时，要明确表达自己的意见和解决方案，让客户清楚了解自己的想法和计划。</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保持一致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在与客户沟通的过程中，要保持信息的一致性和准确性，避免出现前后矛盾或误导客户的情况。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在面对客户的紧急需求或投诉时，要保持冷静和耐心，不轻易发怒或失去耐心。</a:t>
            </a:r>
          </a:p>
        </p:txBody>
      </p:sp>
      <p:pic>
        <p:nvPicPr>
          <p:cNvPr id="6" name="Picture 6"/>
          <p:cNvPicPr>
            <a:picLocks noChangeAspect="1"/>
          </p:cNvPicPr>
          <p:nvPr/>
        </p:nvPicPr>
        <p:blipFill>
          <a:blip r:embed="rId2"/>
          <a:srcRect t="14750" b="14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保持冷静</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要站在客户的角度思考问题，理解客户的感受和需求，表达同理心，让客户感受到自己的关心和支持。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表达同理心</a:t>
            </a:r>
          </a:p>
        </p:txBody>
      </p:sp>
      <p:pic>
        <p:nvPicPr>
          <p:cNvPr id="10" name="Picture 10"/>
          <p:cNvPicPr>
            <a:picLocks noChangeAspect="1"/>
          </p:cNvPicPr>
          <p:nvPr/>
        </p:nvPicPr>
        <p:blipFill>
          <a:blip r:embed="rId3"/>
          <a:srcRect t="19250" b="192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000" r="10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要以积极、主动的态度解决客户的问题和需求，不推诿、不拖延，及时跟进并反馈处理结果。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积极解决问题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情绪管理与同理心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应对流程与方案制定</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设立紧急响应机制</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建立24小时紧急联系电话、在线客服等渠道，确保客户在需要时能够及时联系到服务团队。</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倾听与理解</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认真倾听客户需求，充分理解客户的期望和诉求，为后续解决方案的制定打下基础。</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明确紧急需求的定义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与客户沟通，明确哪些情况下会被视为紧急需求，以便快速响应。</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识别紧急需求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调动外部资源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在必要时，积极寻求合作伙伴或供应商的支持，以补充自身资源的不足。</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分析现有资源</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评估公司现有的人力、物力、财力等资源，确定是否能够满足客户的紧急需求。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明确时间限制</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根据紧急需求的性质和客户的期望，设定合理的时间限制，确保在规定时间内给出解决方案。</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评估资源与能力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https://d.book118.com/566154223120010040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2024-09-06T22:12:17.163</cp:lastPrinted>
  <dcterms:created xsi:type="dcterms:W3CDTF">2024-09-06T14:12:17Z</dcterms:created>
  <dcterms:modified xsi:type="dcterms:W3CDTF">2024-09-06T14:12:19Z</dcterms:modified>
</cp:coreProperties>
</file>