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B010E-205A-421F-8E46-2D2E128D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4CD34-F5CD-4E5E-B467-072625CC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EED35-7F34-493E-8806-C56FB9F2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2C345-622E-475E-A121-8EC31C46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EA11A-180A-44D2-927A-0028C346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B5FEF-C195-46B4-9677-89B39355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086CD-8C53-4A57-9C40-EEE89D13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15B3A-5ADC-4CA8-90C4-312F868B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0711B-B5AE-446E-8CAB-F8632B0F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4BF27-69C5-426B-800A-C56C0474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41FBE-4587-4325-B1B3-4A180F56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5513010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培训总结及未来展望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随着行业的快速发展，竞争日益激烈，提高员工素质和能力成为企业发展的关键。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员工渴望提升自身技能，增加职业竞争力，实现个人职业发展。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企业需要培养一支高素质、专业化、具有创新精神的团队，以适应市场变化和客户需求。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通过培训，使员工具备更全面的知识和技能，提高个人素质。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加强团队成员之间的沟通与协作，提高团队整体效率。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通过培训，为企业培养更多优秀人才，推动企业持续发展。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提高员工的专业技能和综合素质，促进公司业务发展。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包括行业趋势、公司文化、沟通技巧、团队协作等多个方面。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采用线上和线下相结合的方式，包括讲座、案例分析、角色扮演等多种形式。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根据员工需求和公司战略，制定详细的培训计划。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准备相关教材、案例、工具等，确保培训内容的准确性和实用性。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按照计划组织培训，确保培训的顺利进行，并及时解决可能出现的问题。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培训组织与实施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培训实施过程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根据收集到的反馈意见，对培训效果进行评估，包括员工满意度、知识掌握程度等方面。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通过问卷调查、访谈等方式收集员工对培训的反馈意见。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培训改进建议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根据评估结果，提出针对性的改进建议，为下一次培训提供参考。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培训收获与不足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通过培训，学员掌握了新的技能和知识，能够更好地应对工作挑战。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学员技能提升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学员对培训内容和效果给予了积极评价，认为培训有助于提高工作效率和质量。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学员反馈积极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学员在课堂上积极发言、讨论，展现了较高的参与度和学习热情。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学员参与度高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学员收获与反馈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https://d.book118.com/566155130103010045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2024-09-14T02:56:08.646</cp:lastPrinted>
  <dcterms:created xsi:type="dcterms:W3CDTF">2024-09-13T18:56:08Z</dcterms:created>
  <dcterms:modified xsi:type="dcterms:W3CDTF">2024-09-13T18:56:10Z</dcterms:modified>
</cp:coreProperties>
</file>