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96F28-3E32-4044-9F18-D02F47ADE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84B2F-19CE-40FF-A271-051140C31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5553AD-34B1-47D9-9909-7CA4CB36B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48AB9-B671-4789-979F-6ECAF01E6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585FC0-F132-4F4C-A082-971618041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BF88D-9543-4571-A1BA-22EB8981A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E779AB-E044-4376-BBB7-C3D7DD563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74F01-9BA9-445D-AE51-67A4C086C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EA35C-7E1D-43CF-9D27-AD2505A53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FF7B2-A0CA-4A52-B0F5-9C3BAF67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778E4-2304-4D56-9023-AB7841F74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20003513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高速公路编号标志设计要素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高速公路编号标志设置规范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高速公路编号标志制作与安装技术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高速公路编号标志应用案例分析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194" r="121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高速公路编号标志是用于标识高速公路路线编号的交通标志，通常设置在高速公路入口、出口、互通立交等重要节点处。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高速公路编号标志的主要作用是提供明确的路线信息，帮助驾驶员准确识别当前所在的高速公路及行驶方向，确保行车安全。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高速公路编号标志应设置在驾驶员视线范围内，确保标志醒目、易见，不受遮挡。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167" r="6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醒目易见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标志的字体、颜色、尺寸等应符合国家相关标准，保持统一规范，方便驾驶员识别。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根据高速公路的线形、交通量等因素，合理布局标志，确保驾驶员在关键时刻能够及时获取所需信息。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标志设置原则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各地方交通法规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各地根据实际情况制定的交通法规中，也可能包含有关高速公路编号标志的具体规定和要求。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《道路交通标志和标线》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该标准详细规定了道路交通标志和标线的分类、颜色、形状、尺寸等要求，是高速公路编号标志设置的重要依据。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《公路路线标识规则和国道编号》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该法规明确了公路路线标识的规则以及国道编号的具体方法，为高速公路编号标志的设置提供了指导。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主线编号标志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国家高速公路网编号标志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采用字母标识符和阿拉伯数字组成的编号，用于标识国家高速公路网中的每一条高速公路，如“G1京哈高速”。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省级高速公路网编号标志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采用字母标识符和阿拉伯数字组成的编号，用于标识省级高速公路网中的每一条高速公路，如“S1京承高速”。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城市绕城环线编号标志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采用字母标识符和阿拉伯数字组成的编号，用于标识城市绕城环线的每一条高速公路，如“G45大广高速北京段”。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入口匝道编号标志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设置在高速公路入口匝道前适当位置，用于指示入口匝道通往的高速公路编号和方向，如“G1京哈高速入口”。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出口匝道编号标志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设置在高速公路出口匝道前适当位置，用于指示出口匝道通往的高速公路编号和方向，如“G1京哈高速出口”。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389" b="53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匝道编号标志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设置在服务区前适当位置，用于指示服务区的名称、位置和提供的服务设施等信息，如“北京服务区，距离2km，提供餐饮、加油等服务”。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服务区编号标志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设置在停车区前适当位置，用于指示停车区的名称、位置和提供的服务设施等信息，如“紧急停车区，距离1km，提供紧急救援等服务”。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停车区编号标志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服务区与停车区编号标志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桥梁编号标志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设置在桥梁前适当位置，用于指示桥梁的名称、长度、限载等信息，如“京杭大运河桥，全长2km，限载50吨”。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隧道编号标志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设置在隧道入口前适当位置，用于指示隧道的名称、长度、限速等信息，如“京张隧道，全长5km，限速80km/h”。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特殊路段提示标志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设置在特殊路段前适当位置，用于提示驾驶员注意特殊路段的交通情况和安全驾驶要求等信息，如“前方急转弯路段，请减速慢行”。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50" r="14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特殊路段编号标志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高速公路编号标志设计要素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高速公路编号标志应使用清晰易读的字体，如黑体、宋体等，以确保驾驶员在高速行驶中能够快速准确地识别标志信息。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字号大小应根据标志的实际尺寸和视认距离进行确定，确保字号足够大，以便驾驶员在远处就能清晰看到标志内容。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字体与字号选择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字号大小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颜色搭配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高速公路编号标志的颜色搭配应遵循醒目、易辨识的原则，通常使用对比强烈的颜色组合，如黑白、黄黑等。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视觉效果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标志的视觉效果应简洁明了，避免过多的图形和色彩干扰驾驶员的视线和注意力。同时，应考虑到不同天气和光照条件下的视觉效果。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颜色搭配与视觉效果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版面布局与尺寸规格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版面布局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版面布局应合理，编号信息应位于标志的中心位置，周围留有适当的空白区域，避免与其他图形或文字产生混淆。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尺寸规格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高速公路编号标志的尺寸规格应根据道路类型、设计速度和视认距离等因素进行确定，确保标志在不同距离下都能被驾驶员清晰识别。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https://d.book118.com/566200035130010042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2024-09-10T00:59:52.703</cp:lastPrinted>
  <dcterms:created xsi:type="dcterms:W3CDTF">2024-09-09T16:59:52Z</dcterms:created>
  <dcterms:modified xsi:type="dcterms:W3CDTF">2024-09-09T16:59:54Z</dcterms:modified>
</cp:coreProperties>
</file>