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1C60BA-7BBC-458A-AFC1-827EF0DCE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83BB87-6F85-4E5B-8FE4-6B23FAA8C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D0351B-947D-4235-AEDC-1149C54F2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824A4E-5DDA-46DF-B7C9-F36F985DBB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78CDFB-3759-45C7-B05C-2E2352A50E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4749CE-0EF4-4338-A12A-F8EFED41E9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2506FD-63A2-40A8-AAAC-37B95E379E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FE1ACC-F0B6-424B-B4CC-7801642DEC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C901E5-7D9C-493C-9A1B-38F92E5FDA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B9D67-AED4-4334-A27C-84CF69C29C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858F5E-82FF-47DB-9974-FA7ACD1BA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620005520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电力系统智能调度技术研究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智能调度技术在电力系统中的应用概述
 智能调度技术体系结构与关键技术分析
 智能调度技术在电网安全稳定中的作用
 智能调度技术在分布式发电中的应用
 智能调度技术在需求侧响应中的应用
 智能调度技术在电力市场中的应用
 智能调度技术在微电网中的应用
 智能调度技术的发展趋势与展望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智能调度技术在电力系统中的应用概述</a:t>
            </a:r>
          </a:p>
        </p:txBody>
      </p:sp>
      <p:sp>
        <p:nvSpPr>
          <p:cNvPr id="3" name="Subtitle 2"/>
          <p:cNvSpPr>
            <a:spLocks noGrp="1"/>
          </p:cNvSpPr>
          <p:nvPr>
            <p:ph type="subTitle" idx="1"/>
          </p:nvPr>
        </p:nvSpPr>
        <p:spPr/>
        <p:txBody>
          <a:bodyPr/>
          <a:lstStyle/>
          <a:p>
            <a:r>
              <a:t>电力系统智能调度技术研究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智能调度技术在电力系统中的应用概述</a:t>
            </a:r>
          </a:p>
        </p:txBody>
      </p:sp>
      <p:sp>
        <p:nvSpPr>
          <p:cNvPr id="3" name="Text Placeholder 2"/>
          <p:cNvSpPr>
            <a:spLocks noGrp="1"/>
          </p:cNvSpPr>
          <p:nvPr>
            <p:ph type="body" idx="1"/>
          </p:nvPr>
        </p:nvSpPr>
        <p:spPr/>
        <p:txBody>
          <a:bodyPr/>
          <a:lstStyle/>
          <a:p>
            <a:r>
              <a:t>智能系统调度技术的构成:</a:t>
            </a:r>
          </a:p>
        </p:txBody>
      </p:sp>
      <p:sp>
        <p:nvSpPr>
          <p:cNvPr id="4" name="Content Placeholder 3"/>
          <p:cNvSpPr>
            <a:spLocks noGrp="1"/>
          </p:cNvSpPr>
          <p:nvPr>
            <p:ph sz="half" idx="2"/>
          </p:nvPr>
        </p:nvSpPr>
        <p:spPr/>
        <p:txBody>
          <a:bodyPr/>
          <a:lstStyle/>
          <a:p>
            <a:r>
              <a:t>1. 1 智能系统调度技术是在电力系统中利用现代信息技术、计算机技术等先进技术，实现电网运行状态的实时监控、故障检测、事故判断、决策分析等功能，从而提高电网运行的稳定性、可靠性和经济性的一项技术。</a:t>
            </a:r>
          </a:p>
          <a:p>
            <a:r>
              <a:t>2. 智能系统调度技术主要包括：电网运行状态实时监控技术、故障检测与隔离技术、事故判断与分析技术、决策分析与优化技术、电网安全控制技术等。</a:t>
            </a:r>
          </a:p>
          <a:p>
            <a:r>
              <a:t>3. 智能系统调度技术具有以下优势：提高电网运行的稳定性、可靠性和经济性；提高电网运行的安全性；提高电网运行的效率；提高电网运行的自动化程度；提高电网运行的智能化程度。</a:t>
            </a:r>
          </a:p>
        </p:txBody>
      </p:sp>
      <p:sp>
        <p:nvSpPr>
          <p:cNvPr id="5" name="Text Placeholder 4"/>
          <p:cNvSpPr>
            <a:spLocks noGrp="1"/>
          </p:cNvSpPr>
          <p:nvPr>
            <p:ph type="body" idx="3"/>
          </p:nvPr>
        </p:nvSpPr>
        <p:spPr/>
        <p:txBody>
          <a:bodyPr/>
          <a:lstStyle/>
          <a:p>
            <a:r>
              <a:t>智能系统调度技术的发展趋势</a:t>
            </a:r>
          </a:p>
        </p:txBody>
      </p:sp>
      <p:sp>
        <p:nvSpPr>
          <p:cNvPr id="6" name="Content Placeholder 5"/>
          <p:cNvSpPr>
            <a:spLocks noGrp="1"/>
          </p:cNvSpPr>
          <p:nvPr>
            <p:ph sz="half" idx="4"/>
          </p:nvPr>
        </p:nvSpPr>
        <p:spPr/>
        <p:txBody>
          <a:bodyPr/>
          <a:lstStyle/>
          <a:p>
            <a:r>
              <a:t>1. 智能系统调度技术的发展趋势主要包括：向智能化、自动化、实时化、网络化、信息化方向发展；向多层次、多区域、多级协调方向发展；向分布式、分散式、自组织方向发展；向人机交互、人机协同方向发展。</a:t>
            </a:r>
          </a:p>
          <a:p>
            <a:r>
              <a:t>2. 智能系统调度技术的发展将对电力系统的发展产生重大影响：提高电力系统的稳定性、可靠性和经济性；提高电力系统的安全性；提高电力系统的效率；提高电力系统的自动化程度；提高电力系统的智能化程度；推进电力系统向智能电网方向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智能调度技术在电力系统中的应用概述</a:t>
            </a:r>
          </a:p>
        </p:txBody>
      </p:sp>
      <p:sp>
        <p:nvSpPr>
          <p:cNvPr id="3" name="Text Placeholder 2"/>
          <p:cNvSpPr>
            <a:spLocks noGrp="1"/>
          </p:cNvSpPr>
          <p:nvPr>
            <p:ph type="body" idx="1"/>
          </p:nvPr>
        </p:nvSpPr>
        <p:spPr/>
        <p:txBody>
          <a:bodyPr/>
          <a:lstStyle/>
          <a:p>
            <a:r>
              <a:t>智能系统调度技术的主要特点</a:t>
            </a:r>
          </a:p>
        </p:txBody>
      </p:sp>
      <p:sp>
        <p:nvSpPr>
          <p:cNvPr id="4" name="Content Placeholder 3"/>
          <p:cNvSpPr>
            <a:spLocks noGrp="1"/>
          </p:cNvSpPr>
          <p:nvPr>
            <p:ph sz="half" idx="2"/>
          </p:nvPr>
        </p:nvSpPr>
        <p:spPr/>
        <p:txBody>
          <a:bodyPr/>
          <a:lstStyle/>
          <a:p>
            <a:r>
              <a:t>1. 智能系统调度技术的主要特点包括：实时性、动态性、全局性、优化性、智能性。</a:t>
            </a:r>
          </a:p>
          <a:p>
            <a:r>
              <a:t>2. 智能系统调度技术能够实现电网运行状态的实时监控、故障检测、事故判断、决策分析等功能，从而提高电网运行的稳定性、可靠性和经济性。</a:t>
            </a:r>
          </a:p>
          <a:p>
            <a:r>
              <a:t>3. 智能系统调度技术能够实现电网运行的安全控制，从而防止电网事故的发生，提高电网运行的安全性。</a:t>
            </a:r>
          </a:p>
        </p:txBody>
      </p:sp>
      <p:sp>
        <p:nvSpPr>
          <p:cNvPr id="5" name="Text Placeholder 4"/>
          <p:cNvSpPr>
            <a:spLocks noGrp="1"/>
          </p:cNvSpPr>
          <p:nvPr>
            <p:ph type="body" idx="3"/>
          </p:nvPr>
        </p:nvSpPr>
        <p:spPr/>
        <p:txBody>
          <a:bodyPr/>
          <a:lstStyle/>
          <a:p>
            <a:r>
              <a:t>智能系统调度技术的应用领域</a:t>
            </a:r>
          </a:p>
        </p:txBody>
      </p:sp>
      <p:sp>
        <p:nvSpPr>
          <p:cNvPr id="6" name="Content Placeholder 5"/>
          <p:cNvSpPr>
            <a:spLocks noGrp="1"/>
          </p:cNvSpPr>
          <p:nvPr>
            <p:ph sz="half" idx="4"/>
          </p:nvPr>
        </p:nvSpPr>
        <p:spPr/>
        <p:txBody>
          <a:bodyPr/>
          <a:lstStyle/>
          <a:p>
            <a:r>
              <a:t>1. 智能系统调度技术在电力系统中的应用领域包括：电网运行调度、电网安全控制、电网规划设计、电网建设运行、电网检修维护、电网事故处理等。</a:t>
            </a:r>
          </a:p>
          <a:p>
            <a:r>
              <a:t>2. 智能系统调度技术在电网运行调度中的应用主要包括：电网运行状态实时监控、故障检测、事故判断、决策分析、电网安全控制等。</a:t>
            </a:r>
          </a:p>
          <a:p>
            <a:r>
              <a:t>3. 智能系统调度技术在电网安全控制中的应用主要包括：电网运行安全监测、电网故障报警、电网事故处理等。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智能调度技术在电力系统中的应用概述</a:t>
            </a:r>
          </a:p>
        </p:txBody>
      </p:sp>
      <p:sp>
        <p:nvSpPr>
          <p:cNvPr id="3" name="Text Placeholder 2"/>
          <p:cNvSpPr>
            <a:spLocks noGrp="1"/>
          </p:cNvSpPr>
          <p:nvPr>
            <p:ph type="body" idx="1"/>
          </p:nvPr>
        </p:nvSpPr>
        <p:spPr/>
        <p:txBody>
          <a:bodyPr/>
          <a:lstStyle/>
          <a:p>
            <a:r>
              <a:t>智能系统调度技术的研究热点</a:t>
            </a:r>
          </a:p>
        </p:txBody>
      </p:sp>
      <p:sp>
        <p:nvSpPr>
          <p:cNvPr id="4" name="Content Placeholder 3"/>
          <p:cNvSpPr>
            <a:spLocks noGrp="1"/>
          </p:cNvSpPr>
          <p:nvPr>
            <p:ph sz="half" idx="2"/>
          </p:nvPr>
        </p:nvSpPr>
        <p:spPr/>
        <p:txBody>
          <a:bodyPr/>
          <a:lstStyle/>
          <a:p>
            <a:r>
              <a:t>1. 智能系统调度技术的研究热点主要包括：电网运行状态实时监控技术、故障检测与隔离技术、事故判断与分析技术、决策分析与优化技术、电网安全控制技术等。</a:t>
            </a:r>
          </a:p>
          <a:p>
            <a:r>
              <a:t>2. 智能系统调度技术的研究热点与电力系统的发展密切相关，随着电力系统的发展，智能系统调度技术的研究热点也在不断变化。</a:t>
            </a:r>
          </a:p>
          <a:p>
            <a:r>
              <a:t>3. 智能系统调度技术的研究热点主要集中在以下几个方面：提高电网运行的稳定性、可靠性和经济性；提高电网运行的安全性；提高电网运行的效率；提高电网运行的自动化程度；提高电网运行的智能化程度。</a:t>
            </a:r>
          </a:p>
        </p:txBody>
      </p:sp>
      <p:sp>
        <p:nvSpPr>
          <p:cNvPr id="5" name="Text Placeholder 4"/>
          <p:cNvSpPr>
            <a:spLocks noGrp="1"/>
          </p:cNvSpPr>
          <p:nvPr>
            <p:ph type="body" idx="3"/>
          </p:nvPr>
        </p:nvSpPr>
        <p:spPr/>
        <p:txBody>
          <a:bodyPr/>
          <a:lstStyle/>
          <a:p>
            <a:r>
              <a:t>智能系统调度技术的发展前景</a:t>
            </a:r>
          </a:p>
        </p:txBody>
      </p:sp>
      <p:sp>
        <p:nvSpPr>
          <p:cNvPr id="6" name="Content Placeholder 5"/>
          <p:cNvSpPr>
            <a:spLocks noGrp="1"/>
          </p:cNvSpPr>
          <p:nvPr>
            <p:ph sz="half" idx="4"/>
          </p:nvPr>
        </p:nvSpPr>
        <p:spPr/>
        <p:txBody>
          <a:bodyPr/>
          <a:lstStyle/>
          <a:p>
            <a:r>
              <a:t>1. 智能系统调度技术的发展前景十分广阔，随着电力系统的发展，智能系统调度技术将发挥越来越重要的作用。</a:t>
            </a:r>
          </a:p>
          <a:p>
            <a:r>
              <a:t>2. 智能系统调度技术的发展将对电力系统的发展产生重大影响，并将推动电力系统向智能电网方向发展。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智能调度技术体系结构与关键技术分析</a:t>
            </a:r>
          </a:p>
        </p:txBody>
      </p:sp>
      <p:sp>
        <p:nvSpPr>
          <p:cNvPr id="3" name="Subtitle 2"/>
          <p:cNvSpPr>
            <a:spLocks noGrp="1"/>
          </p:cNvSpPr>
          <p:nvPr>
            <p:ph type="subTitle" idx="1"/>
          </p:nvPr>
        </p:nvSpPr>
        <p:spPr/>
        <p:txBody>
          <a:bodyPr/>
          <a:lstStyle/>
          <a:p>
            <a:r>
              <a:t>电力系统智能调度技术研究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智能调度技术体系结构与关键技术分析</a:t>
            </a:r>
          </a:p>
        </p:txBody>
      </p:sp>
      <p:sp>
        <p:nvSpPr>
          <p:cNvPr id="3" name="Content Placeholder 2"/>
          <p:cNvSpPr>
            <a:spLocks noGrp="1"/>
          </p:cNvSpPr>
          <p:nvPr>
            <p:ph sz="half" idx="2"/>
          </p:nvPr>
        </p:nvSpPr>
        <p:spPr/>
        <p:txBody>
          <a:bodyPr/>
          <a:lstStyle/>
          <a:p>
            <a:r>
              <a:t>1. 综合平台应具备强大的数据采集、处理和分析能力，能够实时获取系统运行数据，并通过大数据分析技术进行处理和分析，为调度员提供决策支持。</a:t>
            </a:r>
          </a:p>
          <a:p>
            <a:r>
              <a:t>2. 综合平台应具备良好的系统集成能力，能够将各种调度系统、自动化系统和信息系统集成在一起，形成一个统一的调度平台，实现数据的共享和交换。</a:t>
            </a:r>
          </a:p>
          <a:p>
            <a:r>
              <a:t>3. 综合平台应具备良好的用户界面和操作性，能够为调度员提供直观、易用的操作界面，并支持多种操作方式，满足不同调度员的操作习惯。</a:t>
            </a:r>
          </a:p>
        </p:txBody>
      </p:sp>
      <p:sp>
        <p:nvSpPr>
          <p:cNvPr id="4" name="Text Placeholder 3"/>
          <p:cNvSpPr>
            <a:spLocks noGrp="1"/>
          </p:cNvSpPr>
          <p:nvPr>
            <p:ph type="body" idx="3"/>
          </p:nvPr>
        </p:nvSpPr>
        <p:spPr/>
        <p:txBody>
          <a:bodyPr/>
          <a:lstStyle/>
          <a:p>
            <a:r>
              <a:t>智能调度算法与模型</a:t>
            </a:r>
          </a:p>
        </p:txBody>
      </p:sp>
      <p:sp>
        <p:nvSpPr>
          <p:cNvPr id="5" name="Content Placeholder 4"/>
          <p:cNvSpPr>
            <a:spLocks noGrp="1"/>
          </p:cNvSpPr>
          <p:nvPr>
            <p:ph sz="half" idx="4"/>
          </p:nvPr>
        </p:nvSpPr>
        <p:spPr/>
        <p:txBody>
          <a:bodyPr/>
          <a:lstStyle/>
          <a:p>
            <a:r>
              <a:t>1. 智能调度算法应具有良好的适应性，能够随着系统运行状态的变化而动态调整调度策略，保证系统稳定运行。</a:t>
            </a:r>
          </a:p>
          <a:p>
            <a:r>
              <a:t>2. 智能调度算法应具有良好的鲁棒性，能够在各种突发事件下保持稳定运行，并能够快速恢复系统正常运行状态。</a:t>
            </a:r>
          </a:p>
          <a:p>
            <a:r>
              <a:t>3. 智能调度算法应具有良好的扩展性，能够随着系统规模的扩大而扩展，并保持良好的性能和稳定性。</a:t>
            </a:r>
          </a:p>
        </p:txBody>
      </p:sp>
      <p:sp>
        <p:nvSpPr>
          <p:cNvPr id="6" name="Text Placeholder 5"/>
          <p:cNvSpPr>
            <a:spLocks noGrp="1"/>
          </p:cNvSpPr>
          <p:nvPr>
            <p:ph type="body" idx="1"/>
          </p:nvPr>
        </p:nvSpPr>
        <p:spPr/>
        <p:txBody>
          <a:bodyPr/>
          <a:lstStyle/>
          <a:p>
            <a:r>
              <a:t>智能调度综合平台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智能调度技术体系结构与关键技术分析</a:t>
            </a:r>
          </a:p>
        </p:txBody>
      </p:sp>
      <p:sp>
        <p:nvSpPr>
          <p:cNvPr id="3" name="Text Placeholder 2"/>
          <p:cNvSpPr>
            <a:spLocks noGrp="1"/>
          </p:cNvSpPr>
          <p:nvPr>
            <p:ph type="body" idx="1"/>
          </p:nvPr>
        </p:nvSpPr>
        <p:spPr/>
        <p:txBody>
          <a:bodyPr/>
          <a:lstStyle/>
          <a:p>
            <a:r>
              <a:t>智能调度决策支持系统</a:t>
            </a:r>
          </a:p>
        </p:txBody>
      </p:sp>
      <p:sp>
        <p:nvSpPr>
          <p:cNvPr id="4" name="Content Placeholder 3"/>
          <p:cNvSpPr>
            <a:spLocks noGrp="1"/>
          </p:cNvSpPr>
          <p:nvPr>
            <p:ph sz="half" idx="2"/>
          </p:nvPr>
        </p:nvSpPr>
        <p:spPr/>
        <p:txBody>
          <a:bodyPr/>
          <a:lstStyle/>
          <a:p>
            <a:r>
              <a:t>1. 智能调度决策支持系统应能够为调度员提供多种决策方案，并对每个方案进行评估，帮助调度员选择最优方案。</a:t>
            </a:r>
          </a:p>
          <a:p>
            <a:r>
              <a:t>2. 智能调度决策支持系统应能够实时跟踪系统运行状态，并在系统运行状态发生变化时及时发出预警，帮助调度员及时采取措施应对突发事件。</a:t>
            </a:r>
          </a:p>
          <a:p>
            <a:r>
              <a:t>3. 智能调度决策支持系统应能够记录调度员的操作和决策，并从中学习调度员的经验，帮助调度员提高调度水平。</a:t>
            </a:r>
          </a:p>
        </p:txBody>
      </p:sp>
      <p:sp>
        <p:nvSpPr>
          <p:cNvPr id="5" name="Text Placeholder 4"/>
          <p:cNvSpPr>
            <a:spLocks noGrp="1"/>
          </p:cNvSpPr>
          <p:nvPr>
            <p:ph type="body" idx="3"/>
          </p:nvPr>
        </p:nvSpPr>
        <p:spPr/>
        <p:txBody>
          <a:bodyPr/>
          <a:lstStyle/>
          <a:p>
            <a:r>
              <a:t>智能调度安全保障技术</a:t>
            </a:r>
          </a:p>
        </p:txBody>
      </p:sp>
      <p:sp>
        <p:nvSpPr>
          <p:cNvPr id="6" name="Content Placeholder 5"/>
          <p:cNvSpPr>
            <a:spLocks noGrp="1"/>
          </p:cNvSpPr>
          <p:nvPr>
            <p:ph sz="half" idx="4"/>
          </p:nvPr>
        </p:nvSpPr>
        <p:spPr/>
        <p:txBody>
          <a:bodyPr/>
          <a:lstStyle/>
          <a:p>
            <a:r>
              <a:t>1. 智能调度安全保障技术应能够保证智能调度系统的安全可靠运行，防止黑客攻击和病毒入侵。</a:t>
            </a:r>
          </a:p>
          <a:p>
            <a:r>
              <a:t>2. 智能调度安全保障技术应能够保证智能调度系统的保密性，防止机密信息泄露。</a:t>
            </a:r>
          </a:p>
          <a:p>
            <a:r>
              <a:t>3. 智能调度安全保障技术应能够保证智能调度系统的完整性，防止数据被篡改或破坏。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智能调度技术体系结构与关键技术分析</a:t>
            </a:r>
          </a:p>
        </p:txBody>
      </p:sp>
      <p:sp>
        <p:nvSpPr>
          <p:cNvPr id="3" name="Text Placeholder 2"/>
          <p:cNvSpPr>
            <a:spLocks noGrp="1"/>
          </p:cNvSpPr>
          <p:nvPr>
            <p:ph type="body" idx="1"/>
          </p:nvPr>
        </p:nvSpPr>
        <p:spPr/>
        <p:txBody>
          <a:bodyPr/>
          <a:lstStyle/>
          <a:p>
            <a:r>
              <a:t>智能调度标准与规范</a:t>
            </a:r>
          </a:p>
        </p:txBody>
      </p:sp>
      <p:sp>
        <p:nvSpPr>
          <p:cNvPr id="4" name="Content Placeholder 3"/>
          <p:cNvSpPr>
            <a:spLocks noGrp="1"/>
          </p:cNvSpPr>
          <p:nvPr>
            <p:ph sz="half" idx="2"/>
          </p:nvPr>
        </p:nvSpPr>
        <p:spPr/>
        <p:txBody>
          <a:bodyPr/>
          <a:lstStyle/>
          <a:p>
            <a:r>
              <a:t>1. 智能调度标准与规范应明确智能调度系统的设计、开发、实施和运行的要求，为智能调度系统建设提供指导。</a:t>
            </a:r>
          </a:p>
          <a:p>
            <a:r>
              <a:t>2. 智能调度标准与规范应促进智能调度技术的发展，为智能调度技术创新提供方向。</a:t>
            </a:r>
          </a:p>
          <a:p>
            <a:r>
              <a:t>3. 智能调度标准与规范应确保智能调度系统的安全可靠运行，防止发生系统故障和事故。</a:t>
            </a:r>
          </a:p>
        </p:txBody>
      </p:sp>
      <p:sp>
        <p:nvSpPr>
          <p:cNvPr id="5" name="Text Placeholder 4"/>
          <p:cNvSpPr>
            <a:spLocks noGrp="1"/>
          </p:cNvSpPr>
          <p:nvPr>
            <p:ph type="body" idx="3"/>
          </p:nvPr>
        </p:nvSpPr>
        <p:spPr/>
        <p:txBody>
          <a:bodyPr/>
          <a:lstStyle/>
          <a:p>
            <a:r>
              <a:t>智能调度应用与推广</a:t>
            </a:r>
          </a:p>
        </p:txBody>
      </p:sp>
      <p:sp>
        <p:nvSpPr>
          <p:cNvPr id="6" name="Content Placeholder 5"/>
          <p:cNvSpPr>
            <a:spLocks noGrp="1"/>
          </p:cNvSpPr>
          <p:nvPr>
            <p:ph sz="half" idx="4"/>
          </p:nvPr>
        </p:nvSpPr>
        <p:spPr/>
        <p:txBody>
          <a:bodyPr/>
          <a:lstStyle/>
          <a:p>
            <a:r>
              <a:t>1. 智能调度已在电力系统中得到广泛应用，取得了良好的经济效益和社会效益。</a:t>
            </a:r>
          </a:p>
          <a:p>
            <a:r>
              <a:t>2. 智能调度技术正在向其他领域推广，如交通、通信、工业等领域。</a:t>
            </a:r>
          </a:p>
          <a:p>
            <a:r>
              <a:t>3. 智能调度技术的发展前景广阔，将成为未来电力系统发展的重要方向。</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智能调度技术在电网安全稳定中的作用</a:t>
            </a:r>
          </a:p>
        </p:txBody>
      </p:sp>
      <p:sp>
        <p:nvSpPr>
          <p:cNvPr id="3" name="Subtitle 2"/>
          <p:cNvSpPr>
            <a:spLocks noGrp="1"/>
          </p:cNvSpPr>
          <p:nvPr>
            <p:ph type="subTitle" idx="1"/>
          </p:nvPr>
        </p:nvSpPr>
        <p:spPr/>
        <p:txBody>
          <a:bodyPr/>
          <a:lstStyle/>
          <a:p>
            <a:r>
              <a:t>电力系统智能调度技术研究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智能调度技术在电网安全稳定中的作用</a:t>
            </a:r>
          </a:p>
        </p:txBody>
      </p:sp>
      <p:sp>
        <p:nvSpPr>
          <p:cNvPr id="3" name="Text Placeholder 2"/>
          <p:cNvSpPr>
            <a:spLocks noGrp="1"/>
          </p:cNvSpPr>
          <p:nvPr>
            <p:ph type="body" idx="1"/>
          </p:nvPr>
        </p:nvSpPr>
        <p:spPr/>
        <p:txBody>
          <a:bodyPr/>
          <a:lstStyle/>
          <a:p>
            <a:r>
              <a:t>智能调度技术在电网安全稳定中的作用</a:t>
            </a:r>
          </a:p>
        </p:txBody>
      </p:sp>
      <p:sp>
        <p:nvSpPr>
          <p:cNvPr id="4" name="Content Placeholder 3"/>
          <p:cNvSpPr>
            <a:spLocks noGrp="1"/>
          </p:cNvSpPr>
          <p:nvPr>
            <p:ph sz="half" idx="2"/>
          </p:nvPr>
        </p:nvSpPr>
        <p:spPr/>
        <p:txBody>
          <a:bodyPr/>
          <a:lstStyle/>
          <a:p>
            <a:r>
              <a:t>1. 智能调度技术能够提高电网运行的安全性。通过对电网运行状态的实时监测和分析，智能调度技术能够及时发现电网中存在的安全隐患，并及时采取措施进行处理，从而可以有效避免电网事故的发生。</a:t>
            </a:r>
          </a:p>
          <a:p>
            <a:r>
              <a:t>2. 智能调度技术能够提高电网运行的稳定性。通过对电网运行状态的实时监测和分析，智能调度技术能够及时发现电网中存在的稳定性问题，并及时采取措施进行处理，从而可以有效避免电网崩溃的发生。</a:t>
            </a:r>
          </a:p>
          <a:p>
            <a:r>
              <a:t>3. 智能调度技术能够提高电网运行的经济性。通过对电网运行状态的实时监测和分析，智能调度技术能够及时发现电网中存在的经济性问题，并及时采取措施进行处理，从而可以有效降低电网运行的成本。</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智能调度技术在电网安全稳定中的作用</a:t>
            </a:r>
          </a:p>
        </p:txBody>
      </p:sp>
      <p:sp>
        <p:nvSpPr>
          <p:cNvPr id="3" name="Text Placeholder 2"/>
          <p:cNvSpPr>
            <a:spLocks noGrp="1"/>
          </p:cNvSpPr>
          <p:nvPr>
            <p:ph type="body" idx="1"/>
          </p:nvPr>
        </p:nvSpPr>
        <p:spPr/>
        <p:txBody>
          <a:bodyPr/>
          <a:lstStyle/>
          <a:p>
            <a:r>
              <a:t>智能调度技术在电网安全稳定中的应用</a:t>
            </a:r>
          </a:p>
        </p:txBody>
      </p:sp>
      <p:sp>
        <p:nvSpPr>
          <p:cNvPr id="4" name="Content Placeholder 3"/>
          <p:cNvSpPr>
            <a:spLocks noGrp="1"/>
          </p:cNvSpPr>
          <p:nvPr>
            <p:ph sz="half" idx="2"/>
          </p:nvPr>
        </p:nvSpPr>
        <p:spPr/>
        <p:txBody>
          <a:bodyPr/>
          <a:lstStyle/>
          <a:p>
            <a:r>
              <a:t>1. 智能调度技术在电网安全稳定中的应用包括以下几个方面：</a:t>
            </a:r>
          </a:p>
          <a:p>
            <a:r>
              <a:t>1）电动汽车充电管理：通过对电动汽车充电负荷的实时监测和分析，智能调度技术可以及时发现电动汽车充电对电网安全稳定造成的影响，并及时采取措施进行处理，从而可以有效避免电网事故的发生。</a:t>
            </a:r>
          </a:p>
          <a:p>
            <a:r>
              <a:t>2）分布式电源接入管理：通过对分布式电源接入的实时监测和分析，智能调度技术可以及时发现分布式电源对电网安全稳定造成的影响，并及时采取措施进行处理，从而可以有效避免电网事故的发生。</a:t>
            </a:r>
          </a:p>
          <a:p>
            <a:r>
              <a:t>3）电网故障抢修管理：通过对电网故障的实时监测和分析，智能调度技术可以及时发现电网故障的位置和性质，并及时采取措施进行处理，从而可以有效降低电网故障的损失。</a:t>
            </a:r>
          </a:p>
          <a:p>
            <a:r>
              <a:t>2. 智能调度技术在电网安全稳定中的应用还有以下几个方面的趋势：</a:t>
            </a:r>
          </a:p>
          <a:p>
            <a:r>
              <a:t>1）人工智能技术在电网安全稳定中的应用：人工智能技术可以帮助智能调度技术实现更准确的电网运行状态监测和分析，从而可以有效提高智能调度技术的性能。</a:t>
            </a:r>
          </a:p>
          <a:p>
            <a:r>
              <a:t>2）大数据技术在电网安全稳定中的应用：大数据技术可以帮助智能调度技术实现对海量电网数据的收集、存储和分析，从而可以有效提高智能调度技术的性能。</a:t>
            </a:r>
          </a:p>
          <a:p>
            <a:r>
              <a:t>3）物联网技术在电网安全稳定中的应用：物联网技术可以帮助智能调度技术实现对电网设备的实时监测和控制，从而可以有效提高智能调度技术的性能。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智能调度技术在分布式发电中的应用</a:t>
            </a:r>
          </a:p>
        </p:txBody>
      </p:sp>
      <p:sp>
        <p:nvSpPr>
          <p:cNvPr id="3" name="Subtitle 2"/>
          <p:cNvSpPr>
            <a:spLocks noGrp="1"/>
          </p:cNvSpPr>
          <p:nvPr>
            <p:ph type="subTitle" idx="1"/>
          </p:nvPr>
        </p:nvSpPr>
        <p:spPr/>
        <p:txBody>
          <a:bodyPr/>
          <a:lstStyle/>
          <a:p>
            <a:r>
              <a:t>电力系统智能调度技术研究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智能调度技术在分布式发电中的应用</a:t>
            </a:r>
          </a:p>
        </p:txBody>
      </p:sp>
      <p:sp>
        <p:nvSpPr>
          <p:cNvPr id="3" name="Text Placeholder 2"/>
          <p:cNvSpPr>
            <a:spLocks noGrp="1"/>
          </p:cNvSpPr>
          <p:nvPr>
            <p:ph type="body" idx="1"/>
          </p:nvPr>
        </p:nvSpPr>
        <p:spPr/>
        <p:txBody>
          <a:bodyPr/>
          <a:lstStyle/>
          <a:p>
            <a:r>
              <a:t>分布式发电中的智能调度技术应用</a:t>
            </a:r>
          </a:p>
        </p:txBody>
      </p:sp>
      <p:sp>
        <p:nvSpPr>
          <p:cNvPr id="4" name="Content Placeholder 3"/>
          <p:cNvSpPr>
            <a:spLocks noGrp="1"/>
          </p:cNvSpPr>
          <p:nvPr>
            <p:ph sz="half" idx="2"/>
          </p:nvPr>
        </p:nvSpPr>
        <p:spPr/>
        <p:txBody>
          <a:bodyPr/>
          <a:lstStyle/>
          <a:p>
            <a:r>
              <a:t>1. 分布式发电的智能调度技术概述：分布式发电的智能调度技术是指在分布式发电系统中，利用计算机和通信技术，实现分布式发电机的优化调度，以提高分布式发电系统的运行效率和经济效益。</a:t>
            </a:r>
          </a:p>
          <a:p>
            <a:r>
              <a:t>2. 分布式发电智能调度技术的主要内容：分布式发电智能调度技术的主要内容包括：</a:t>
            </a:r>
          </a:p>
          <a:p>
            <a:r>
              <a:t>  - 分布式发电机组的运行状态监测和评估；</a:t>
            </a:r>
          </a:p>
          <a:p>
            <a:r>
              <a:t>  - 分布式发电机的优化调度算法；</a:t>
            </a:r>
          </a:p>
          <a:p>
            <a:r>
              <a:t>  - 分布式发电系统的智能控制系统。</a:t>
            </a:r>
          </a:p>
          <a:p>
            <a:r>
              <a:t>3. 分布式发电智能调度技术在分布式发电应用中的优势：分布式发电智能调度技术在分布式发电应用中的优势包括：</a:t>
            </a:r>
          </a:p>
          <a:p>
            <a:r>
              <a:t>  - 提高分布式发电系统运行稳定性和可靠性</a:t>
            </a:r>
          </a:p>
          <a:p>
            <a:r>
              <a:t>  - 提高分布式发电系统运行效率</a:t>
            </a:r>
          </a:p>
          <a:p>
            <a:r>
              <a:t>  - 改善分布式发电系统经济效益，降低运行成本</a:t>
            </a:r>
          </a:p>
          <a:p>
            <a:r>
              <a:t>  - 实现分布式发电系统与电网的协调互动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智能调度技术在分布式发电中的应用</a:t>
            </a:r>
          </a:p>
        </p:txBody>
      </p:sp>
      <p:sp>
        <p:nvSpPr>
          <p:cNvPr id="3" name="Text Placeholder 2"/>
          <p:cNvSpPr>
            <a:spLocks noGrp="1"/>
          </p:cNvSpPr>
          <p:nvPr>
            <p:ph type="body" idx="1"/>
          </p:nvPr>
        </p:nvSpPr>
        <p:spPr/>
        <p:txBody>
          <a:bodyPr/>
          <a:lstStyle/>
          <a:p>
            <a:r>
              <a:t>分布式发电的智能调度算法</a:t>
            </a:r>
          </a:p>
        </p:txBody>
      </p:sp>
      <p:sp>
        <p:nvSpPr>
          <p:cNvPr id="4" name="Content Placeholder 3"/>
          <p:cNvSpPr>
            <a:spLocks noGrp="1"/>
          </p:cNvSpPr>
          <p:nvPr>
            <p:ph sz="half" idx="2"/>
          </p:nvPr>
        </p:nvSpPr>
        <p:spPr/>
        <p:txBody>
          <a:bodyPr/>
          <a:lstStyle/>
          <a:p>
            <a:r>
              <a:t>1. 分布式发电的智能调度算法概述：分布式发电的智能调度算法是指在分布式发电系统中，利用计算机和通信技术，实现分布式发电机组的优化调度，以提高分布式发电系统运行效率和经济效益的算法。</a:t>
            </a:r>
          </a:p>
          <a:p>
            <a:r>
              <a:t>2. 分布式发电智能调度算法的主要分类：分布式发电智能调度算法的主要分类包括：</a:t>
            </a:r>
          </a:p>
          <a:p>
            <a:r>
              <a:t>  - 中心式调度算法</a:t>
            </a:r>
          </a:p>
          <a:p>
            <a:r>
              <a:t>  - 分布式调度算法</a:t>
            </a:r>
          </a:p>
          <a:p>
            <a:r>
              <a:t>  - 混合式调度算法</a:t>
            </a:r>
          </a:p>
          <a:p>
            <a:r>
              <a:t>3. 分布式发电智能调度算法的应用效果：分布式发电智能调度算法的应用效果包括：</a:t>
            </a:r>
          </a:p>
          <a:p>
            <a:r>
              <a:t>  - 提高分布式发电系统运行效率</a:t>
            </a:r>
          </a:p>
          <a:p>
            <a:r>
              <a:t>  - 改善分布式发电系统经济效益</a:t>
            </a:r>
          </a:p>
          <a:p>
            <a:r>
              <a:t>  - 提高分布式发电系统运行稳定性和可靠性</a:t>
            </a:r>
          </a:p>
          <a:p>
            <a:r>
              <a:t>  - 实现分布式发电系统与电网的协调互动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https://d.book118.com/566200055202010101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智能调度技术在电力系统中的应用概述</vt:lpstr>
      <vt:lpstr>#. 智能调度技术在电力系统中的应用概述</vt:lpstr>
      <vt:lpstr>#. 智能调度技术在电力系统中的应用概述</vt:lpstr>
      <vt:lpstr>#. 智能调度技术在电力系统中的应用概述</vt:lpstr>
      <vt:lpstr> 智能调度技术体系结构与关键技术分析</vt:lpstr>
      <vt:lpstr> 智能调度技术体系结构与关键技术分析</vt:lpstr>
      <vt:lpstr> 智能调度技术体系结构与关键技术分析</vt:lpstr>
      <vt:lpstr> 智能调度技术体系结构与关键技术分析</vt:lpstr>
      <vt:lpstr> 智能调度技术在电网安全稳定中的作用</vt:lpstr>
      <vt:lpstr> 智能调度技术在电网安全稳定中的作用</vt:lpstr>
      <vt:lpstr> 智能调度技术在电网安全稳定中的作用</vt:lpstr>
      <vt:lpstr> 智能调度技术在分布式发电中的应用</vt:lpstr>
      <vt:lpstr> 智能调度技术在分布式发电中的应用</vt:lpstr>
      <vt:lpstr> 智能调度技术在分布式发电中的应用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2024-09-26T07:06:43.599</cp:lastPrinted>
  <dcterms:created xsi:type="dcterms:W3CDTF">2024-09-25T23:06:43Z</dcterms:created>
  <dcterms:modified xsi:type="dcterms:W3CDTF">2024-09-25T23:06:45Z</dcterms:modified>
</cp:coreProperties>
</file>