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0965C-8B5A-4177-AAE4-C56800277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EB6D6-C8FA-402F-AF43-685560F92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B50BB-BAFC-461C-9067-DD6F856FE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F597E-E3E3-4250-B6D0-D923E8A18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445495-0781-44BF-AA0F-AD0C2950C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8909A-498E-43C6-BF2E-7B629745F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BE615-FA69-412C-8D39-E59474776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AA520-E998-4F47-ACCC-695F0C0A3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C2B33-7AFC-4CF0-AAFD-4773E1EE5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26D2A-86CA-49C3-BB18-399FAAB88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27001-5663-45F8-B8D1-F761622B4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00101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供应室护理技术操作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供应室护理技术操作流程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供应室护理技术操作规范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供应室护理技术操作注意事项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供应室护理技术操作案例分析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供应室是医院内负责医疗器械、器具和物品清洗、消毒、灭菌及供应的部门。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对重复使用的医疗器械进行集中处理，确保其在使用前达到无菌状态，并提供给临床科室使用。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供应室提供的无菌物品是手术、治疗和护理过程中必不可少的，其质量直接关系到患者的生命安全。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通过集中处理和严格消毒，供应室有效降低了医疗器械的交叉感染风险。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集中管理医疗器械，有利于医院资源的合理配置，提高工作效率。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供应室的设施与设备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包括清洗机、超声波清洗器等，用于清洗医疗器械。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如高压蒸汽灭菌器、环氧乙烷灭菌器等，用于对医疗器械进行消毒和灭菌。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如无菌物品存放架、灭菌物品存放柜等，用于存放和发放无菌物品。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如温度计、湿度计、压力表等，用于监测消毒灭菌过程和储存环境。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清洗设备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消毒设备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储存设备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供应室护理技术操作流程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对清洗后的物品进行检查，确保无污渍和残留物。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用清水冲洗物品，确保清洗剂残留物被完全清除。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使用软毛刷彻底刷洗物品表面，确保无污渍和残留物。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根据物品的材质、用途等进行分类，以便进行不同的清洗程序。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将物品放入清洗剂中浸泡，以去除表面的污渍和残留物。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浸泡消毒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将物品放入消毒液中浸泡，以达到消毒的目的。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根据物品的材质、用途等进行分类，选择合适的消毒方法。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熏蒸消毒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使用熏蒸剂对物品进行消毒，确保无菌环境。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对消毒后的物品进行检查，确保达到消毒标准。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利用紫外线照射物品表面，杀死细菌和病毒。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压力蒸汽灭菌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干热灭菌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环氧乙烷灭菌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紫外线灭菌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灭菌流程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130" r="1613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504" r="1550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利用高压蒸汽对物品进行灭菌，适用于耐高温、耐湿的物品。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利用高温空气对物品进行灭菌，适用于不耐高温、不耐湿的物品。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利用环氧乙烷气体对物品进行灭菌，适用于不耐高温、不耐湿的物品。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利用紫外线照射物品表面，杀死细菌和病毒，适用于表面灭菌。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出库发放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物品储存与发放流程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根据物品的种类、消毒日期等进行分类储存，确保先消毒先使用原则。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根据临床需要，将无菌物品发放至各科室，并记录发放情况。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对储存的物品进行检查，确保无菌状态良好。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对使用后的物品进行回收处理，进行清洗、消毒、灭菌等操作，以备再次使用。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供应室护理技术操作规范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https://d.book118.com/566200101202010101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2024-09-26T07:06:43.895</cp:lastPrinted>
  <dcterms:created xsi:type="dcterms:W3CDTF">2024-09-25T23:06:43Z</dcterms:created>
  <dcterms:modified xsi:type="dcterms:W3CDTF">2024-09-25T23:06:45Z</dcterms:modified>
</cp:coreProperties>
</file>