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E3854-266A-47F1-8A60-6DA211C70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2AA7-1BA5-4ECB-90EF-F74546C52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B7616-8763-44E7-BE55-6AB0D24D4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79D3F-DDED-4610-AC1F-F4A9BB00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EEF4A-49D3-4BB1-8B19-C33A37709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F673B9-6370-43C0-B032-FED8E8E6D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271FE-4684-4311-91B5-190202BD2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50400-F016-4050-926A-822126EC0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6D5F1-D03B-4A91-92D1-7663F4EFA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BFF37-39A3-4C93-96F0-002AB9ED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3B049-A313-4D92-9B45-9141AEE3A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0133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急诊抢救手术护理的关键要素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急诊抢救手术的护理实践与案例分析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急诊抢救手术的护理管理与质量提升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急诊抢救手术的护理研究与发展方向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急诊抢救手术是指在紧急情况下，为挽救患者生命或维持其重要器官功能而进行的紧急手术。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急诊抢救手术对于挽救患者生命、减少并发症、提高治愈率具有重要意义，是医院救治体系的重要组成部分。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急诊抢救手术的定义和重要性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心肺复苏术、大出血控制术、异物取出术、急腹症手术等。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创伤、急性出血、中毒、感染等危急情况，需立即手术治疗以挽救患者生命。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急诊抢救手术的常见类型和适应症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随着医学技术的进步，急诊抢救手术的技术和设备不断完善，救治成功率不断提高。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未来急诊抢救手术将更加注重多学科协作、快速反应和个体化治疗，进一步提高救治成功率。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急诊抢救手术的发展趋势和未来展望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急诊抢救手术护理的关键要素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对患者的病情、病史、用药情况等进行全面了解，为手术提供基础数据。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根据评估结果，准备手术所需物品、药品、仪器等，确保手术顺利进行。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与患者及家属进行充分沟通，解释手术必要性、风险及注意事项，缓解患者紧张情绪。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术前护理：评估、准备和沟通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在手术过程中，密切监测患者的生命体征、出血量等指标，及时发现异常情况。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与手术团队密切配合，传递器械、药品等，确保手术流程顺畅。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在出现突发情况时，能够迅速应对，采取有效措施保障患者安全。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术中护理：监测、配合和应急处理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术后护理：观察、康复和并发症预防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术后密切观察患者病情变化，特别是高危患者的生命体征、伤口情况等。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指导患者进行术后康复训练，如功能锻炼、饮食调整等，促进患者尽快恢复。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采取有效措施预防术后并发症的发生，如感染、出血等，确保患者安全度过围手术期。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急诊抢救手术的护理实践与案例分析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https://d.book118.com/566200133025010032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2024-08-31T01:35:39.303</cp:lastPrinted>
  <dcterms:created xsi:type="dcterms:W3CDTF">2024-08-30T17:35:39Z</dcterms:created>
  <dcterms:modified xsi:type="dcterms:W3CDTF">2024-08-30T17:35:41Z</dcterms:modified>
</cp:coreProperties>
</file>