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9C64EF-194B-4D26-B825-9C000F367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EBC862-AF8D-48A6-98C3-72B4A44FF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D64A98-30C4-4ACE-9AAB-6D26A7BB2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B77D6D-E725-4D0D-BEC5-70F9623BA4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B562B0-0CC2-4256-9DB1-FB6BE5D615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17E3DB-FEB3-4EA1-9B39-8C48619C6B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904058-5C8D-4132-808D-145A80F061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519049-A5A2-4D55-9896-4B31BD99F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3B5B3F-3146-49DB-9F75-899FD6EBC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B0A62-2BF2-466E-8851-1509D8FDB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E0A1D6-D7C9-4064-87FC-AA77C1C3F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20020214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:PPT可修改</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智能电网与新能源提高能源系统的能源利用效益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智能电网概述与发展趋势</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新能源技术及其应用领域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智能电网与新能源融合发展策略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提高能源利用效益的关键技术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案例分析：成功实践分享与经验借鉴</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总结与展望：共创绿色可持续发展未来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智能电网概述与发展趋势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智能电网是运用先进的信息通信技术，对电力系统发电、输电、变电、配电、用电和调度等环节进行智能化改造，实现电力流、信息流、业务流的高度融合，提高能源利用效率和供电可靠性。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自愈能力强、互动性强、兼容性好、经济高效、优质环保。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智能电网定义及特点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国外发展现状</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国内发展现状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国内外发展现状分析</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智能电网概念起源于美国，目前欧美发达国家已经形成了完整的智能电网产业链和技术标准体系。其中，美国、欧洲和日本在智能电网领域处于领先地位。</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我国智能电网建设起步较晚，但发展迅速。目前，我国已经建成了覆盖全国的特高压输电网络，并积极推进配电网自动化和智能化改造。同时，我国还在新能源并网、储能技术等方面取得了重要突破。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能源互联网</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人工智能技术应用</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微电网发展</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电动汽车与智能电网互动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随着可再生能源的大规模开发和利用，未来智能电网将向能源互联网方向发展，实现多种能源的优化配置和高效利用。</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人工智能技术将在智能电网中发挥越来越重要的作用，包括负荷预测、故障诊断、优化调度等方面。</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微电网作为智能电网的重要组成部分，未来将实现更加灵活的运行方式和多样化的能源供应，提高能源利用效率和供电可靠性。</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随着电动汽车的普及，未来智能电网将与电动汽车实现更加紧密的互动，包括有序充电、车网互动等方面，提高能源利用效率和减少环境污染。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新能源技术及其应用领域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原理及发展历程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太阳能光伏发电技术利用光电效应，将太阳能转化为电能。自19世纪初光伏发电效应被发现以来，太阳能光伏技术经历了漫长的发展历程，逐渐从实验室走向商业化应用。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太阳能光伏发电技术广泛应用于离网供电、并网发电、太阳能建筑一体化、太阳能路灯、太阳能交通工具等领域。随着技术进步和成本降低，太阳能光伏发电在能源结构中的比重将越来越大。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太阳能光伏发电技术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01" b="5501"/>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原理及发展历程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风能发电技术利用风力驱动风轮机旋转，进而带动发电机发电。风能发电技术起源于19世纪末，经过不断的技术创新和改进，如今已成为一种成熟、可靠的清洁能源技术。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风能发电技术主要应用于大型风电场、分布式风电项目、海上风电等领域。风能资源的丰富性和可再生性使得风能发电在全球范围内得到广泛应用和推广。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风能发电技术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原理及发展历程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生物质能应用技术是将生物质（如木材、农作物废弃物等）转化为能源的过程，包括生物质燃烧、生物质气化、生物质液化等多种技术路线。生物质能技术的发展历程与人类社会对可再生能源的追求密切相关。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生物质能应用技术广泛应用于生物质发电、生物质燃料、生物质化学品等领域。生物质能具有来源广泛、可再生、低碳环保等优点，是未来能源发展的重要方向之一。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生物质能应用技术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地热能技术</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潮汐能技术</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波浪能技术</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氢能技术</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其他新能源技术简介</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利用海洋波浪的动能进行发电的技术，具有分布广泛、可再生等优点。</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利用潮汐现象产生的动能或势能进行发电的技术，主要应用于沿海地区。</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利用地球内部的热能资源进行发电或供热的技术，包括地热发电和地热供暖等。</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利用氢气作为能源载体进行发电或供热的技术，包括氢燃料电池等。氢能具有清洁环保、高效灵活等优点，是未来能源发展的重要方向之一。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智能电网与新能源融合发展策略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74" b="767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分布式电源并网技术</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电源优化配置</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微网运行控制</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研究分布式电源的并网技术，包括逆变器控制、并网保护等，确保分布式电源安全、稳定地接入智能电网。</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根据电网的实时运行情况和分布式电源的出力特性，进行电源的优化配置，提高电网的供电能力和运行效率。</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针对含分布式电源的微网，研究其运行控制策略，实现微网内部电源的优化调度和负荷的平衡。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分布式电源接入与优化配置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微电网建设及运营管理</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根据实际需求，进行微电网的规划设计，包括电源配置、负荷预测、电网结构等。</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制定微电网的运营管理制度，包括设备维护、安全管理、调度运行等，确保微电网的安全稳定运行。</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研究微电网与主网的并网策略，包括并网方式、并网控制等，实现微电网与主网的协调运行。</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微电网规划设计</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微电网运营管理</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微电网并网策略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储能技术分类及应用</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储能系统规划与设计</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储能系统运行与控制</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储能技术在智能电网中应用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根据智能电网的需求，进行储能系统的规划与设计，包括储能容量的确定、储能设备的选型等。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研究储能系统的运行控制策略，包括充放电管理、功率控制等，实现储能系统与智能电网的协同运行。</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介绍常见的储能技术，如电池储能、超级电容器储能、飞轮储能等，并分析其在智能电网中的应用场景。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https://d.book118.com/566200202145010043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2024-09-11T15:09:44.260</cp:lastPrinted>
  <dcterms:created xsi:type="dcterms:W3CDTF">2024-09-11T07:09:44Z</dcterms:created>
  <dcterms:modified xsi:type="dcterms:W3CDTF">2024-09-11T07:09:46Z</dcterms:modified>
</cp:coreProperties>
</file>