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6821F-6731-4898-8C61-EABA09C9B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4CB7D-EC8D-4A12-B20D-F8BF9004C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5B6D1-C9EB-4F53-81D8-B6410C28E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B2874-69FA-43F9-9281-54A337761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F586A-6E9C-4CDE-A60F-C1E2EDF85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98E20-DF20-488F-B863-AC228CBE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97E366-7B09-4266-922B-F5DAB2E49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8576C-4F32-464C-9E38-930E9CA3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72493-0BD4-4760-94C1-0BED052E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9F400-3C4D-4759-BA96-EA6D98715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A61B8-C628-4AE4-904D-0A5D4E947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0023324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《静脉治疗新思路》ppt课件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新型静脉治疗技术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静脉治疗新药研发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静脉治疗是一种通过静脉血管给药、输注营养液、血液制品或进行其他治疗的方法。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静脉治疗旨在快速有效地将药物、营养物质或血液输送到体内，达到治疗疾病、补充营养或维持生命的目的。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根据治疗目的和方式的不同，静脉治疗可分为短期静脉输液、长期静脉输液和特殊静脉治疗等类型。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静脉治疗历史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静脉治疗发展趋势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静脉治疗历史与发展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随着医学技术的不断进步，静脉治疗技术也在不断发展，包括输液技术的改进、新型输液材料的应用以及智能化输液设备的发展等。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未来，随着医疗技术的不断创新和人们对医疗质量要求的提高，静脉治疗将更加注重个性化、精准化和智能化。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静脉治疗的历史可以追溯到古代，但真正意义上的现代静脉治疗技术是在20世纪中叶发展起来的。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目前，静脉治疗已经成为临床治疗中广泛应用的一种方法，尤其在危重病救治、手术麻醉和肿瘤治疗等领域中发挥着重要作用。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然而，静脉治疗也面临着一些挑战，如血管保护、输液安全性和并发症的预防与处理等。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为了应对这些挑战，需要不断加强临床实践经验的总结和交流，提高医护人员的专业素养和技术水平，同时加强相关领域的基础和临床研究，推动静脉治疗技术的不断进步。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新型静脉治疗技术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新型药物传递方式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药物涂层球囊技术是一种新型的药物传递方式，通过在球囊表面涂上一层药物，在球囊扩张时将药物释放到血管壁上，以减少再狭窄的发生。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药物涂层球囊技术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744" r="187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延长支架内再狭窄时间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药物洗脱支架技术是通过在支架上加载药物，在支架植入后一段时间内缓慢释放药物，以延长支架内再狭窄的时间，减少再狭窄的发生。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药物洗脱支架技术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从根本上治疗遗传性疾病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基因治疗技术是通过将健康的基因导入到病变细胞中，以替代或修复缺陷基因，从根本上治疗遗传性疾病。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基因治疗技术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利用细胞进行疾病治疗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细胞治疗技术是利用健康的细胞来替代或修复病变细胞，以达到治疗疾病的目的。这种技术可以应用于各种疾病的治疗，如心肌梗死、帕金森病等。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细胞治疗技术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静脉治疗临床应用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https://d.book118.com/566200233241010031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2024-08-30T18:40:47.275</cp:lastPrinted>
  <dcterms:created xsi:type="dcterms:W3CDTF">2024-08-30T10:40:47Z</dcterms:created>
  <dcterms:modified xsi:type="dcterms:W3CDTF">2024-08-30T10:40:49Z</dcterms:modified>
</cp:coreProperties>
</file>