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62E08-9D38-47D7-93E8-A46DB50D6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E2700-7228-4877-85B5-F49E7DC30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C9621-988E-4FA3-9765-4ADF545D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378B9-4BE6-4E6E-9CC4-593E3518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261118-7E1C-4058-8792-CEB16F7E2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9BC486-DFA9-4309-8B4F-D75877097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A805A-ED50-4817-A3F9-DD33A4789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D9A38-58E0-4A74-8257-9D9F40E1D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8588B-683A-41B7-9720-7ED1DE88A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E0DFC-7C21-468A-BB4E-F43541893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932EA-EF5A-4AF0-B92F-E172061DA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0202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战略思维与领先创新的协同效应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领先创新理念与实践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战略思维与领先创新协同机制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实现战略思维与领先创新协同方法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评估战略思维与领先创新协同效果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随着全球化进程加速，企业面临来自世界各地的竞争压力，需要不断提升自身竞争力以应对挑战。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全球化竞争压力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创新成为推动企业和国家发展的核心动力，领先创新有助于企业在竞争中脱颖而出。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战略思维能够帮助企业制定长远发展规划，明确发展目标，优化资源配置，从而实现可持续发展。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14" r="109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战略思维与创新关系探讨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战略思维引导创新方向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具备战略思维的企业能够洞察市场趋势，把握行业发展方向，从而引导创新朝着正确方向发展。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创新推动战略思维升级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领先创新不仅带来技术和产品的突破，还推动企业战略思维的升级，使企业更加注重长远发展和全局谋划。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战略思维与创新相互促进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战略思维为企业创新提供指导和支持，而创新实践又反过来验证和丰富战略思维，二者相互促进，共同推动企业发展。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战略思维概述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战略思维定义及特点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战略思维是一种高瞻远瞩、统揽全局的思维方式，它要求人们在处理问题时，不仅要考虑眼前利益，还要考虑长远利益；不仅要考虑局部利益，还要考虑全局利益。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全局性、长期性、重点性、创新性。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战略思维有助于企业根据市场需求和自身资源状况，合理配置资源，提高资源利用效率。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通过战略思维，企业可以深入分析市场环境、竞争对手和客户需求，制定有针对性的竞争策略，提升企业竞争力。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通过战略思维，企业可以制定符合自身发展需要的长远规划和目标，明确企业未来的发展方向和重点。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战略思维在企业管理中应用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通过不断创新和颠覆性思维，苹果公司成功推出了iPhone、iPad等革命性产品，改变了手机行业的竞争格局和用户的使用习惯。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亚马逊公司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亚马逊公司运用战略思维，从最初的在线书店发展成为全球最大的电商平台之一，通过不断拓展业务领域和优化客户体验，实现了持续高速增长。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特斯拉公司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特斯拉公司运用战略思维，颠覆了传统汽车行业，通过推出高性能的电动汽车和自动驾驶技术，改变了人们的出行方式和汽车行业的未来发展趋势。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成功企业战略思维案例分析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领先创新理念与实践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领先创新定义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领先创新是指企业在技术、产品、服务、市场等方面，通过自主研发或引进消化吸收再创新，形成具有自主知识产权的核心技术和品牌，从而实现行业领先和市场领导地位的创新活动。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领先创新特点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具有前瞻性、高风险性、高投入性、长周期性、高回报性等特点。领先创新要求企业具备敏锐的市场洞察力、强大的研发实力、高效的组织架构和灵活的运行机制。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领先创新概念及内涵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领先创新是企业获取核心竞争力的重要途径，通过技术创新、产品创新和服务创新，企业可以形成独特的市场竞争优势，提高品牌影响力和市场份额。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领先创新能够带动整个行业的技术进步和产业升级，推动行业向更高附加值、更环保、更智能的方向发展，促进企业实现转型升级和可持续发展。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推动产业升级和转型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领先创新通过创造新的产品或服务，激发消费者的潜在需求，开拓新的市场空间，为企业带来持续增长的动力和源泉。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创造新的市场需求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领先创新在企业发展中作用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苹果公司的iPhone创新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苹果公司通过推出革命性的iPhone智能手机，改变了手机行业的竞争格局和用户的使用习惯，实现了市场领导地位和品牌价值的极大提升。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特斯拉电动汽车创新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特斯拉公司以领先的电动汽车技术和创新的商业模式，打破了传统汽车行业的竞争格局，推动了电动汽车产业的快速发展。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亚马逊的电子商务创新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亚马逊公司通过领先的电子商务技术和创新的商业模式，改变了传统零售业的经营方式和消费者的购物习惯，成为全球最大的电子商务平台之一。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典型领先创新案例剖析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战略思维与领先创新协同机制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https://d.book118.com/566202025021010042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2024-09-09T09:16:09.663</cp:lastPrinted>
  <dcterms:created xsi:type="dcterms:W3CDTF">2024-09-09T01:16:09Z</dcterms:created>
  <dcterms:modified xsi:type="dcterms:W3CDTF">2024-09-09T01:16:11Z</dcterms:modified>
</cp:coreProperties>
</file>