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4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73ADD-5732-4D90-8B48-F895BD48A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7C377-0322-4D1D-8436-7E565473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7236B-DC24-4AE4-B499-9849AD7F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1F03D-D585-4C56-AB16-A39604A5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3C07D-6D2E-4744-A0A8-CEF2EF15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52C1E-16E5-4EE7-9F84-A9E538BA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79D17-45EB-418E-96E7-37C4FF8FE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F83D1-6D98-4CAF-B7D9-7B886AE9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9F820-42E9-4137-85C8-A6A9D2C8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CE748-2A64-46F3-AA81-78C81D826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13B6-40C8-40D9-9AAC-DA41026D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-1" y="0"/>
            <a:ext cx="12192000" cy="1079800"/>
          </a:xfrm>
          <a:prstGeom prst="rect">
            <a:avLst/>
          </a:prstGeom>
          <a:solidFill>
            <a:srgbClr val="2527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0717" y="-719867"/>
            <a:ext cx="1803857" cy="1799667"/>
          </a:xfrm>
          <a:prstGeom prst="rect">
            <a:avLst/>
          </a:prstGeom>
        </p:spPr>
      </p:pic>
      <p:pic>
        <p:nvPicPr>
          <p:cNvPr id="7" name="Picture 4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1" y="0"/>
            <a:ext cx="1607188" cy="107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600">
        <p14:gallery dir="l"/>
      </p:transition>
    </mc:Choice>
    <mc:Fallback>
      <p:transition spd="slow" advTm="200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jpeg" /><Relationship Id="rId4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ags" Target="../tags/tag40.xml" /><Relationship Id="rId19" Type="http://schemas.openxmlformats.org/officeDocument/2006/relationships/tags" Target="../tags/tag41.xml" /><Relationship Id="rId2" Type="http://schemas.openxmlformats.org/officeDocument/2006/relationships/image" Target="../media/image13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image" Target="../media/image7.jpeg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8.jpeg" /><Relationship Id="rId4" Type="http://schemas.openxmlformats.org/officeDocument/2006/relationships/image" Target="../media/image7.jpeg" /><Relationship Id="rId5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2045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086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038860" y="2276475"/>
            <a:ext cx="32937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  <a:cs typeface="方正剪纸简体" panose="03000509000000000000" charset="-122"/>
              </a:rPr>
              <a:t>2021</a:t>
            </a:r>
            <a:r>
              <a:rPr lang="zh-CN" altLang="en-US" sz="4800" b="1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  <a:cs typeface="方正剪纸简体" panose="03000509000000000000" charset="-122"/>
              </a:rPr>
              <a:t>年</a:t>
            </a:r>
            <a:endParaRPr lang="zh-CN" altLang="en-US" sz="4800" b="1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  <a:cs typeface="方正剪纸简体" panose="03000509000000000000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038860" y="3237230"/>
            <a:ext cx="55676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秋季</a:t>
            </a:r>
            <a:r>
              <a:rPr lang="zh-CN" altLang="en-US" sz="54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开学第一课</a:t>
            </a:r>
            <a:endParaRPr lang="zh-CN" altLang="en-US" sz="54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795" y="-46990"/>
            <a:ext cx="12316460" cy="693483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347335" y="2303780"/>
            <a:ext cx="7426960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相信自己，</a:t>
            </a:r>
            <a:endParaRPr lang="zh-CN" altLang="en-US" sz="66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r>
              <a:rPr lang="zh-CN" altLang="en-US" sz="66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我们可以更优秀！</a:t>
            </a:r>
            <a:endParaRPr lang="zh-CN" altLang="en-US" sz="66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5" y="0"/>
            <a:ext cx="5650865" cy="6872605"/>
          </a:xfrm>
          <a:prstGeom prst="parallelogram">
            <a:avLst>
              <a:gd name="adj" fmla="val 26317"/>
            </a:avLst>
          </a:prstGeom>
        </p:spPr>
      </p:pic>
      <p:sp>
        <p:nvSpPr>
          <p:cNvPr id="11" name="文本框 10"/>
          <p:cNvSpPr txBox="1"/>
          <p:nvPr/>
        </p:nvSpPr>
        <p:spPr>
          <a:xfrm>
            <a:off x="8230235" y="269240"/>
            <a:ext cx="16916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目录</a:t>
            </a:r>
            <a:endParaRPr lang="zh-CN" altLang="en-US" sz="5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4" name="TextBox 41"/>
          <p:cNvSpPr txBox="1"/>
          <p:nvPr/>
        </p:nvSpPr>
        <p:spPr>
          <a:xfrm>
            <a:off x="5567680" y="1191260"/>
            <a:ext cx="945515" cy="922020"/>
          </a:xfrm>
          <a:prstGeom prst="ellipse">
            <a:avLst/>
          </a:prstGeom>
          <a:solidFill>
            <a:srgbClr val="E29634"/>
          </a:solidFill>
          <a:ln>
            <a:solidFill>
              <a:srgbClr val="FFC000"/>
            </a:solidFill>
          </a:ln>
        </p:spPr>
        <p:txBody>
          <a:bodyPr wrap="none" rtlCol="0" anchor="ctr" anchorCtr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 smtClean="0">
                <a:ln w="19050">
                  <a:noFill/>
                </a:ln>
                <a:solidFill>
                  <a:srgbClr val="25274D"/>
                </a:solidFill>
                <a:latin typeface="方正剪纸简体" panose="03000509000000000000" charset="-122"/>
                <a:ea typeface="方正剪纸简体" panose="03000509000000000000" charset="-122"/>
              </a:rPr>
              <a:t>1</a:t>
            </a:r>
            <a:endParaRPr lang="en-US" altLang="zh-CN" sz="6000" b="1" smtClean="0">
              <a:ln w="19050">
                <a:noFill/>
              </a:ln>
              <a:solidFill>
                <a:srgbClr val="25274D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7" name="TextBox 41"/>
          <p:cNvSpPr txBox="1"/>
          <p:nvPr/>
        </p:nvSpPr>
        <p:spPr>
          <a:xfrm>
            <a:off x="5254625" y="2604770"/>
            <a:ext cx="945515" cy="922020"/>
          </a:xfrm>
          <a:prstGeom prst="ellipse">
            <a:avLst/>
          </a:prstGeom>
          <a:solidFill>
            <a:srgbClr val="E29634"/>
          </a:solidFill>
          <a:ln>
            <a:solidFill>
              <a:srgbClr val="FFC000"/>
            </a:solidFill>
          </a:ln>
        </p:spPr>
        <p:txBody>
          <a:bodyPr wrap="none" rtlCol="0" anchor="ctr" anchorCtr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 smtClean="0">
                <a:ln w="19050">
                  <a:noFill/>
                </a:ln>
                <a:solidFill>
                  <a:srgbClr val="25274D"/>
                </a:solidFill>
                <a:latin typeface="方正剪纸简体" panose="03000509000000000000" charset="-122"/>
                <a:ea typeface="方正剪纸简体" panose="03000509000000000000" charset="-122"/>
              </a:rPr>
              <a:t>2</a:t>
            </a:r>
            <a:endParaRPr lang="en-US" altLang="zh-CN" sz="6000" b="1" smtClean="0">
              <a:ln w="19050">
                <a:noFill/>
              </a:ln>
              <a:solidFill>
                <a:srgbClr val="25274D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8" name="TextBox 41"/>
          <p:cNvSpPr txBox="1"/>
          <p:nvPr/>
        </p:nvSpPr>
        <p:spPr>
          <a:xfrm>
            <a:off x="4927600" y="4018280"/>
            <a:ext cx="945515" cy="922020"/>
          </a:xfrm>
          <a:prstGeom prst="ellipse">
            <a:avLst/>
          </a:prstGeom>
          <a:solidFill>
            <a:srgbClr val="E29634"/>
          </a:solidFill>
          <a:ln>
            <a:solidFill>
              <a:srgbClr val="FFC000"/>
            </a:solidFill>
          </a:ln>
        </p:spPr>
        <p:txBody>
          <a:bodyPr wrap="none" rtlCol="0" anchor="ctr" anchorCtr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 smtClean="0">
                <a:ln w="19050">
                  <a:noFill/>
                </a:ln>
                <a:solidFill>
                  <a:srgbClr val="25274D"/>
                </a:solidFill>
                <a:latin typeface="方正剪纸简体" panose="03000509000000000000" charset="-122"/>
                <a:ea typeface="方正剪纸简体" panose="03000509000000000000" charset="-122"/>
              </a:rPr>
              <a:t>3</a:t>
            </a:r>
            <a:endParaRPr lang="en-US" altLang="zh-CN" sz="6000" b="1" smtClean="0">
              <a:ln w="19050">
                <a:noFill/>
              </a:ln>
              <a:solidFill>
                <a:srgbClr val="25274D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9" name="TextBox 41"/>
          <p:cNvSpPr txBox="1"/>
          <p:nvPr/>
        </p:nvSpPr>
        <p:spPr>
          <a:xfrm>
            <a:off x="4640580" y="5431790"/>
            <a:ext cx="945515" cy="922020"/>
          </a:xfrm>
          <a:prstGeom prst="ellipse">
            <a:avLst/>
          </a:prstGeom>
          <a:solidFill>
            <a:srgbClr val="E29634"/>
          </a:solidFill>
          <a:ln>
            <a:solidFill>
              <a:srgbClr val="FFC000"/>
            </a:solidFill>
          </a:ln>
        </p:spPr>
        <p:txBody>
          <a:bodyPr wrap="none" rtlCol="0" anchor="ctr" anchorCtr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 smtClean="0">
                <a:ln w="19050">
                  <a:noFill/>
                </a:ln>
                <a:solidFill>
                  <a:srgbClr val="25274D"/>
                </a:solidFill>
                <a:latin typeface="方正剪纸简体" panose="03000509000000000000" charset="-122"/>
                <a:ea typeface="方正剪纸简体" panose="03000509000000000000" charset="-122"/>
              </a:rPr>
              <a:t>4</a:t>
            </a:r>
            <a:endParaRPr lang="en-US" altLang="zh-CN" sz="6000" b="1" smtClean="0">
              <a:ln w="19050">
                <a:noFill/>
              </a:ln>
              <a:solidFill>
                <a:srgbClr val="25274D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717665" y="1360805"/>
            <a:ext cx="47167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好的开始是成功的一半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6359525" y="2829560"/>
            <a:ext cx="47167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成功的基础在于好的习惯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sym typeface="+mn-ea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071235" y="4242435"/>
            <a:ext cx="47167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要成功必须先制订计划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799455" y="5655310"/>
            <a:ext cx="47167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本次班会总结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未标题-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87065"/>
            <a:ext cx="8615680" cy="3670935"/>
          </a:xfrm>
          <a:prstGeom prst="rect">
            <a:avLst/>
          </a:prstGeom>
        </p:spPr>
      </p:pic>
      <p:sp>
        <p:nvSpPr>
          <p:cNvPr id="14" name="TextBox 41"/>
          <p:cNvSpPr txBox="1"/>
          <p:nvPr/>
        </p:nvSpPr>
        <p:spPr>
          <a:xfrm>
            <a:off x="534035" y="1918970"/>
            <a:ext cx="1858645" cy="1853565"/>
          </a:xfrm>
          <a:prstGeom prst="ellipse">
            <a:avLst/>
          </a:prstGeom>
          <a:solidFill>
            <a:srgbClr val="E29634"/>
          </a:solidFill>
          <a:ln>
            <a:solidFill>
              <a:srgbClr val="FFC000"/>
            </a:solidFill>
          </a:ln>
        </p:spPr>
        <p:txBody>
          <a:bodyPr wrap="none" rtlCol="0" anchor="ctr" anchorCtr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800" b="1" smtClean="0">
                <a:ln w="19050">
                  <a:noFill/>
                </a:ln>
                <a:solidFill>
                  <a:srgbClr val="25274D"/>
                </a:solidFill>
                <a:latin typeface="方正剪纸简体" panose="03000509000000000000" charset="-122"/>
                <a:ea typeface="方正剪纸简体" panose="03000509000000000000" charset="-122"/>
              </a:rPr>
              <a:t>1</a:t>
            </a:r>
            <a:endParaRPr lang="en-US" altLang="zh-CN" sz="8800" b="1" smtClean="0">
              <a:ln w="19050">
                <a:noFill/>
              </a:ln>
              <a:solidFill>
                <a:srgbClr val="25274D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821940" y="2385060"/>
            <a:ext cx="74568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好的开始是成功的一半</a:t>
            </a:r>
            <a:endParaRPr lang="zh-CN" altLang="en-US" sz="54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8745" y="184785"/>
            <a:ext cx="1596390" cy="156591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b="3410"/>
          <a:stretch>
            <a:fillRect/>
          </a:stretch>
        </p:blipFill>
        <p:spPr>
          <a:xfrm>
            <a:off x="84455" y="184785"/>
            <a:ext cx="2308225" cy="10433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矩形 290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" name="直接连接符 2"/>
          <p:cNvCxnSpPr/>
          <p:nvPr>
            <p:custDataLst>
              <p:tags r:id="rId2"/>
            </p:custDataLst>
          </p:nvPr>
        </p:nvCxnSpPr>
        <p:spPr>
          <a:xfrm flipH="1">
            <a:off x="3158161" y="1761114"/>
            <a:ext cx="1078520" cy="2074"/>
          </a:xfrm>
          <a:prstGeom prst="line">
            <a:avLst/>
          </a:prstGeom>
          <a:ln w="19050">
            <a:solidFill>
              <a:srgbClr val="E29634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4" name="直接连接符 3"/>
          <p:cNvCxnSpPr/>
          <p:nvPr>
            <p:custDataLst>
              <p:tags r:id="rId3"/>
            </p:custDataLst>
          </p:nvPr>
        </p:nvCxnSpPr>
        <p:spPr>
          <a:xfrm rot="16200000" flipV="1">
            <a:off x="4176544" y="1807774"/>
            <a:ext cx="497559" cy="398021"/>
          </a:xfrm>
          <a:prstGeom prst="line">
            <a:avLst/>
          </a:prstGeom>
          <a:ln w="19050">
            <a:solidFill>
              <a:srgbClr val="E29634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8" name="直接连接符 7"/>
          <p:cNvCxnSpPr/>
          <p:nvPr>
            <p:custDataLst>
              <p:tags r:id="rId4"/>
            </p:custDataLst>
          </p:nvPr>
        </p:nvCxnSpPr>
        <p:spPr>
          <a:xfrm>
            <a:off x="7734663" y="1712966"/>
            <a:ext cx="1078520" cy="2074"/>
          </a:xfrm>
          <a:prstGeom prst="line">
            <a:avLst/>
          </a:prstGeom>
          <a:ln w="19050">
            <a:solidFill>
              <a:srgbClr val="DC5F4B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 rot="5400000" flipH="1" flipV="1">
            <a:off x="7297240" y="1759626"/>
            <a:ext cx="497559" cy="398021"/>
          </a:xfrm>
          <a:prstGeom prst="line">
            <a:avLst/>
          </a:prstGeom>
          <a:ln w="19050">
            <a:solidFill>
              <a:srgbClr val="DC5F4B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2" name="直接连接符 11"/>
          <p:cNvCxnSpPr/>
          <p:nvPr>
            <p:custDataLst>
              <p:tags r:id="rId6"/>
            </p:custDataLst>
          </p:nvPr>
        </p:nvCxnSpPr>
        <p:spPr>
          <a:xfrm flipH="1" flipV="1">
            <a:off x="3158161" y="5312127"/>
            <a:ext cx="1078520" cy="2074"/>
          </a:xfrm>
          <a:prstGeom prst="line">
            <a:avLst/>
          </a:prstGeom>
          <a:ln w="19050">
            <a:solidFill>
              <a:srgbClr val="9BBB59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4" name="直接连接符 13"/>
          <p:cNvCxnSpPr/>
          <p:nvPr>
            <p:custDataLst>
              <p:tags r:id="rId7"/>
            </p:custDataLst>
          </p:nvPr>
        </p:nvCxnSpPr>
        <p:spPr>
          <a:xfrm rot="5400000">
            <a:off x="4176544" y="4869519"/>
            <a:ext cx="497559" cy="398021"/>
          </a:xfrm>
          <a:prstGeom prst="line">
            <a:avLst/>
          </a:prstGeom>
          <a:ln w="19050">
            <a:solidFill>
              <a:srgbClr val="9BBB59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6" name="直接连接符 15"/>
          <p:cNvCxnSpPr/>
          <p:nvPr>
            <p:custDataLst>
              <p:tags r:id="rId8"/>
            </p:custDataLst>
          </p:nvPr>
        </p:nvCxnSpPr>
        <p:spPr>
          <a:xfrm flipV="1">
            <a:off x="7734663" y="5233976"/>
            <a:ext cx="1078520" cy="2074"/>
          </a:xfrm>
          <a:prstGeom prst="line">
            <a:avLst/>
          </a:prstGeom>
          <a:ln w="19050">
            <a:solidFill>
              <a:srgbClr val="FFFF00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cxnSp>
        <p:nvCxnSpPr>
          <p:cNvPr id="17" name="直接连接符 16"/>
          <p:cNvCxnSpPr/>
          <p:nvPr>
            <p:custDataLst>
              <p:tags r:id="rId9"/>
            </p:custDataLst>
          </p:nvPr>
        </p:nvCxnSpPr>
        <p:spPr>
          <a:xfrm rot="16200000" flipH="1">
            <a:off x="7297240" y="4791368"/>
            <a:ext cx="497559" cy="398021"/>
          </a:xfrm>
          <a:prstGeom prst="line">
            <a:avLst/>
          </a:prstGeom>
          <a:ln w="19050">
            <a:solidFill>
              <a:srgbClr val="FFFF00"/>
            </a:solidFill>
            <a:prstDash val="dashDot"/>
            <a:headEnd type="none"/>
            <a:tailEnd type="none"/>
          </a:ln>
        </p:spPr>
        <p:style>
          <a:lnRef idx="1">
            <a:srgbClr val="1F74AD"/>
          </a:lnRef>
          <a:fillRef idx="0">
            <a:srgbClr val="1F74AD"/>
          </a:fillRef>
          <a:effectRef idx="0">
            <a:srgbClr val="1F74AD"/>
          </a:effectRef>
          <a:fontRef idx="minor">
            <a:srgbClr val="000000"/>
          </a:fontRef>
        </p:style>
      </p:cxnSp>
      <p:sp>
        <p:nvSpPr>
          <p:cNvPr id="18" name="任意多边形 17"/>
          <p:cNvSpPr/>
          <p:nvPr>
            <p:custDataLst>
              <p:tags r:id="rId10"/>
            </p:custDataLst>
          </p:nvPr>
        </p:nvSpPr>
        <p:spPr bwMode="auto">
          <a:xfrm>
            <a:off x="4006101" y="3060546"/>
            <a:ext cx="1150194" cy="2067676"/>
          </a:xfrm>
          <a:custGeom>
            <a:cxnLst>
              <a:cxn ang="0">
                <a:pos x="318" y="410"/>
              </a:cxn>
              <a:cxn ang="0">
                <a:pos x="318" y="101"/>
              </a:cxn>
              <a:cxn ang="0">
                <a:pos x="76" y="0"/>
              </a:cxn>
              <a:cxn ang="0">
                <a:pos x="33" y="0"/>
              </a:cxn>
              <a:cxn ang="0">
                <a:pos x="0" y="181"/>
              </a:cxn>
              <a:cxn ang="0">
                <a:pos x="172" y="249"/>
              </a:cxn>
              <a:cxn ang="0">
                <a:pos x="173" y="250"/>
              </a:cxn>
              <a:cxn ang="0">
                <a:pos x="180" y="368"/>
              </a:cxn>
              <a:cxn ang="0">
                <a:pos x="176" y="369"/>
              </a:cxn>
              <a:cxn ang="0">
                <a:pos x="17" y="454"/>
              </a:cxn>
              <a:cxn ang="0">
                <a:pos x="75" y="630"/>
              </a:cxn>
              <a:cxn ang="0">
                <a:pos x="259" y="607"/>
              </a:cxn>
              <a:cxn ang="0">
                <a:pos x="260" y="606"/>
              </a:cxn>
              <a:cxn ang="0">
                <a:pos x="324" y="706"/>
              </a:cxn>
              <a:cxn ang="0">
                <a:pos x="320" y="710"/>
              </a:cxn>
              <a:cxn ang="0">
                <a:pos x="222" y="861"/>
              </a:cxn>
              <a:cxn ang="0">
                <a:pos x="300" y="933"/>
              </a:cxn>
              <a:cxn ang="0">
                <a:pos x="518" y="727"/>
              </a:cxn>
              <a:cxn ang="0">
                <a:pos x="318" y="410"/>
              </a:cxn>
            </a:cxnLst>
            <a:rect l="0" t="0" r="r" b="b"/>
            <a:pathLst>
              <a:path w="518" h="933">
                <a:moveTo>
                  <a:pt x="318" y="410"/>
                </a:moveTo>
                <a:cubicBezTo>
                  <a:pt x="291" y="305"/>
                  <a:pt x="293" y="199"/>
                  <a:pt x="318" y="101"/>
                </a:cubicBezTo>
                <a:cubicBezTo>
                  <a:pt x="76" y="0"/>
                  <a:pt x="76" y="0"/>
                  <a:pt x="76" y="0"/>
                </a:cubicBezTo>
                <a:cubicBezTo>
                  <a:pt x="33" y="0"/>
                  <a:pt x="33" y="0"/>
                  <a:pt x="33" y="0"/>
                </a:cubicBezTo>
                <a:cubicBezTo>
                  <a:pt x="0" y="181"/>
                  <a:pt x="0" y="181"/>
                  <a:pt x="0" y="181"/>
                </a:cubicBezTo>
                <a:cubicBezTo>
                  <a:pt x="172" y="249"/>
                  <a:pt x="172" y="249"/>
                  <a:pt x="172" y="249"/>
                </a:cubicBezTo>
                <a:cubicBezTo>
                  <a:pt x="173" y="250"/>
                  <a:pt x="173" y="250"/>
                  <a:pt x="173" y="250"/>
                </a:cubicBezTo>
                <a:cubicBezTo>
                  <a:pt x="172" y="289"/>
                  <a:pt x="174" y="328"/>
                  <a:pt x="180" y="368"/>
                </a:cubicBezTo>
                <a:cubicBezTo>
                  <a:pt x="176" y="369"/>
                  <a:pt x="176" y="369"/>
                  <a:pt x="176" y="369"/>
                </a:cubicBezTo>
                <a:cubicBezTo>
                  <a:pt x="17" y="454"/>
                  <a:pt x="17" y="454"/>
                  <a:pt x="17" y="454"/>
                </a:cubicBezTo>
                <a:cubicBezTo>
                  <a:pt x="75" y="630"/>
                  <a:pt x="75" y="630"/>
                  <a:pt x="75" y="630"/>
                </a:cubicBezTo>
                <a:cubicBezTo>
                  <a:pt x="259" y="607"/>
                  <a:pt x="259" y="607"/>
                  <a:pt x="259" y="607"/>
                </a:cubicBezTo>
                <a:cubicBezTo>
                  <a:pt x="260" y="606"/>
                  <a:pt x="260" y="606"/>
                  <a:pt x="260" y="606"/>
                </a:cubicBezTo>
                <a:cubicBezTo>
                  <a:pt x="279" y="641"/>
                  <a:pt x="300" y="675"/>
                  <a:pt x="324" y="706"/>
                </a:cubicBezTo>
                <a:cubicBezTo>
                  <a:pt x="320" y="710"/>
                  <a:pt x="320" y="710"/>
                  <a:pt x="320" y="710"/>
                </a:cubicBezTo>
                <a:cubicBezTo>
                  <a:pt x="222" y="861"/>
                  <a:pt x="222" y="861"/>
                  <a:pt x="222" y="861"/>
                </a:cubicBezTo>
                <a:cubicBezTo>
                  <a:pt x="300" y="933"/>
                  <a:pt x="300" y="933"/>
                  <a:pt x="300" y="933"/>
                </a:cubicBezTo>
                <a:cubicBezTo>
                  <a:pt x="518" y="727"/>
                  <a:pt x="518" y="727"/>
                  <a:pt x="518" y="727"/>
                </a:cubicBezTo>
                <a:cubicBezTo>
                  <a:pt x="423" y="648"/>
                  <a:pt x="351" y="539"/>
                  <a:pt x="318" y="410"/>
                </a:cubicBezTo>
                <a:close/>
              </a:path>
            </a:pathLst>
          </a:custGeom>
          <a:solidFill>
            <a:srgbClr val="9BBB59"/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19" name="任意多边形 18"/>
          <p:cNvSpPr/>
          <p:nvPr>
            <p:custDataLst>
              <p:tags r:id="rId11"/>
            </p:custDataLst>
          </p:nvPr>
        </p:nvSpPr>
        <p:spPr bwMode="auto">
          <a:xfrm>
            <a:off x="6087149" y="1626819"/>
            <a:ext cx="1851011" cy="1516651"/>
          </a:xfrm>
          <a:custGeom>
            <a:cxnLst>
              <a:cxn ang="0">
                <a:pos x="547" y="684"/>
              </a:cxn>
              <a:cxn ang="0">
                <a:pos x="834" y="605"/>
              </a:cxn>
              <a:cxn ang="0">
                <a:pos x="811" y="534"/>
              </a:cxn>
              <a:cxn ang="0">
                <a:pos x="627" y="557"/>
              </a:cxn>
              <a:cxn ang="0">
                <a:pos x="563" y="456"/>
              </a:cxn>
              <a:cxn ang="0">
                <a:pos x="566" y="453"/>
              </a:cxn>
              <a:cxn ang="0">
                <a:pos x="664" y="303"/>
              </a:cxn>
              <a:cxn ang="0">
                <a:pos x="529" y="177"/>
              </a:cxn>
              <a:cxn ang="0">
                <a:pos x="379" y="285"/>
              </a:cxn>
              <a:cxn ang="0">
                <a:pos x="275" y="227"/>
              </a:cxn>
              <a:cxn ang="0">
                <a:pos x="276" y="224"/>
              </a:cxn>
              <a:cxn ang="0">
                <a:pos x="289" y="45"/>
              </a:cxn>
              <a:cxn ang="0">
                <a:pos x="110" y="0"/>
              </a:cxn>
              <a:cxn ang="0">
                <a:pos x="30" y="166"/>
              </a:cxn>
              <a:cxn ang="0">
                <a:pos x="0" y="163"/>
              </a:cxn>
              <a:cxn ang="0">
                <a:pos x="0" y="290"/>
              </a:cxn>
              <a:cxn ang="0">
                <a:pos x="547" y="684"/>
              </a:cxn>
            </a:cxnLst>
            <a:rect l="0" t="0" r="r" b="b"/>
            <a:pathLst>
              <a:path w="834" h="684">
                <a:moveTo>
                  <a:pt x="547" y="684"/>
                </a:moveTo>
                <a:cubicBezTo>
                  <a:pt x="834" y="605"/>
                  <a:pt x="834" y="605"/>
                  <a:pt x="834" y="605"/>
                </a:cubicBezTo>
                <a:cubicBezTo>
                  <a:pt x="811" y="534"/>
                  <a:pt x="811" y="534"/>
                  <a:pt x="811" y="534"/>
                </a:cubicBezTo>
                <a:cubicBezTo>
                  <a:pt x="627" y="557"/>
                  <a:pt x="627" y="557"/>
                  <a:pt x="627" y="557"/>
                </a:cubicBezTo>
                <a:cubicBezTo>
                  <a:pt x="608" y="521"/>
                  <a:pt x="587" y="487"/>
                  <a:pt x="563" y="456"/>
                </a:cubicBezTo>
                <a:cubicBezTo>
                  <a:pt x="566" y="453"/>
                  <a:pt x="566" y="453"/>
                  <a:pt x="566" y="453"/>
                </a:cubicBezTo>
                <a:cubicBezTo>
                  <a:pt x="664" y="303"/>
                  <a:pt x="664" y="303"/>
                  <a:pt x="664" y="303"/>
                </a:cubicBezTo>
                <a:cubicBezTo>
                  <a:pt x="529" y="177"/>
                  <a:pt x="529" y="177"/>
                  <a:pt x="529" y="177"/>
                </a:cubicBezTo>
                <a:cubicBezTo>
                  <a:pt x="379" y="285"/>
                  <a:pt x="379" y="285"/>
                  <a:pt x="379" y="285"/>
                </a:cubicBezTo>
                <a:cubicBezTo>
                  <a:pt x="346" y="263"/>
                  <a:pt x="311" y="244"/>
                  <a:pt x="275" y="227"/>
                </a:cubicBezTo>
                <a:cubicBezTo>
                  <a:pt x="276" y="224"/>
                  <a:pt x="276" y="224"/>
                  <a:pt x="276" y="224"/>
                </a:cubicBezTo>
                <a:cubicBezTo>
                  <a:pt x="289" y="45"/>
                  <a:pt x="289" y="45"/>
                  <a:pt x="289" y="45"/>
                </a:cubicBezTo>
                <a:cubicBezTo>
                  <a:pt x="110" y="0"/>
                  <a:pt x="110" y="0"/>
                  <a:pt x="110" y="0"/>
                </a:cubicBezTo>
                <a:cubicBezTo>
                  <a:pt x="30" y="166"/>
                  <a:pt x="30" y="166"/>
                  <a:pt x="30" y="166"/>
                </a:cubicBezTo>
                <a:cubicBezTo>
                  <a:pt x="19" y="165"/>
                  <a:pt x="12" y="164"/>
                  <a:pt x="0" y="163"/>
                </a:cubicBezTo>
                <a:cubicBezTo>
                  <a:pt x="0" y="290"/>
                  <a:pt x="0" y="290"/>
                  <a:pt x="0" y="290"/>
                </a:cubicBezTo>
                <a:cubicBezTo>
                  <a:pt x="240" y="300"/>
                  <a:pt x="459" y="453"/>
                  <a:pt x="547" y="684"/>
                </a:cubicBezTo>
                <a:close/>
              </a:path>
            </a:pathLst>
          </a:custGeom>
          <a:solidFill>
            <a:srgbClr val="DC5F4B"/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21" name="任意多边形 20"/>
          <p:cNvSpPr/>
          <p:nvPr>
            <p:custDataLst>
              <p:tags r:id="rId12"/>
            </p:custDataLst>
          </p:nvPr>
        </p:nvSpPr>
        <p:spPr bwMode="auto">
          <a:xfrm>
            <a:off x="4434077" y="1634845"/>
            <a:ext cx="1538050" cy="1535374"/>
          </a:xfrm>
          <a:custGeom>
            <a:cxnLst>
              <a:cxn ang="0">
                <a:pos x="566" y="305"/>
              </a:cxn>
              <a:cxn ang="0">
                <a:pos x="694" y="286"/>
              </a:cxn>
              <a:cxn ang="0">
                <a:pos x="694" y="159"/>
              </a:cxn>
              <a:cxn ang="0">
                <a:pos x="655" y="163"/>
              </a:cxn>
              <a:cxn ang="0">
                <a:pos x="654" y="160"/>
              </a:cxn>
              <a:cxn ang="0">
                <a:pos x="584" y="0"/>
              </a:cxn>
              <a:cxn ang="0">
                <a:pos x="405" y="46"/>
              </a:cxn>
              <a:cxn ang="0">
                <a:pos x="415" y="227"/>
              </a:cxn>
              <a:cxn ang="0">
                <a:pos x="280" y="305"/>
              </a:cxn>
              <a:cxn ang="0">
                <a:pos x="278" y="302"/>
              </a:cxn>
              <a:cxn ang="0">
                <a:pos x="128" y="201"/>
              </a:cxn>
              <a:cxn ang="0">
                <a:pos x="0" y="334"/>
              </a:cxn>
              <a:cxn ang="0">
                <a:pos x="106" y="484"/>
              </a:cxn>
              <a:cxn ang="0">
                <a:pos x="24" y="642"/>
              </a:cxn>
              <a:cxn ang="0">
                <a:pos x="24" y="642"/>
              </a:cxn>
              <a:cxn ang="0">
                <a:pos x="141" y="692"/>
              </a:cxn>
              <a:cxn ang="0">
                <a:pos x="566" y="305"/>
              </a:cxn>
            </a:cxnLst>
            <a:rect l="0" t="0" r="r" b="b"/>
            <a:pathLst>
              <a:path w="694" h="692">
                <a:moveTo>
                  <a:pt x="566" y="305"/>
                </a:moveTo>
                <a:cubicBezTo>
                  <a:pt x="608" y="294"/>
                  <a:pt x="650" y="288"/>
                  <a:pt x="694" y="286"/>
                </a:cubicBezTo>
                <a:cubicBezTo>
                  <a:pt x="694" y="159"/>
                  <a:pt x="694" y="159"/>
                  <a:pt x="694" y="159"/>
                </a:cubicBezTo>
                <a:cubicBezTo>
                  <a:pt x="682" y="159"/>
                  <a:pt x="670" y="161"/>
                  <a:pt x="655" y="163"/>
                </a:cubicBezTo>
                <a:cubicBezTo>
                  <a:pt x="654" y="160"/>
                  <a:pt x="654" y="160"/>
                  <a:pt x="654" y="160"/>
                </a:cubicBezTo>
                <a:cubicBezTo>
                  <a:pt x="584" y="0"/>
                  <a:pt x="584" y="0"/>
                  <a:pt x="584" y="0"/>
                </a:cubicBezTo>
                <a:cubicBezTo>
                  <a:pt x="405" y="46"/>
                  <a:pt x="405" y="46"/>
                  <a:pt x="405" y="46"/>
                </a:cubicBezTo>
                <a:cubicBezTo>
                  <a:pt x="415" y="227"/>
                  <a:pt x="415" y="227"/>
                  <a:pt x="415" y="227"/>
                </a:cubicBezTo>
                <a:cubicBezTo>
                  <a:pt x="367" y="249"/>
                  <a:pt x="322" y="274"/>
                  <a:pt x="280" y="305"/>
                </a:cubicBezTo>
                <a:cubicBezTo>
                  <a:pt x="278" y="302"/>
                  <a:pt x="278" y="302"/>
                  <a:pt x="278" y="302"/>
                </a:cubicBezTo>
                <a:cubicBezTo>
                  <a:pt x="128" y="201"/>
                  <a:pt x="128" y="201"/>
                  <a:pt x="128" y="201"/>
                </a:cubicBezTo>
                <a:cubicBezTo>
                  <a:pt x="0" y="334"/>
                  <a:pt x="0" y="334"/>
                  <a:pt x="0" y="334"/>
                </a:cubicBezTo>
                <a:cubicBezTo>
                  <a:pt x="106" y="484"/>
                  <a:pt x="106" y="484"/>
                  <a:pt x="106" y="484"/>
                </a:cubicBezTo>
                <a:cubicBezTo>
                  <a:pt x="73" y="534"/>
                  <a:pt x="45" y="586"/>
                  <a:pt x="24" y="642"/>
                </a:cubicBezTo>
                <a:cubicBezTo>
                  <a:pt x="24" y="642"/>
                  <a:pt x="24" y="642"/>
                  <a:pt x="24" y="642"/>
                </a:cubicBezTo>
                <a:cubicBezTo>
                  <a:pt x="141" y="692"/>
                  <a:pt x="141" y="692"/>
                  <a:pt x="141" y="692"/>
                </a:cubicBezTo>
                <a:cubicBezTo>
                  <a:pt x="207" y="507"/>
                  <a:pt x="361" y="358"/>
                  <a:pt x="566" y="305"/>
                </a:cubicBezTo>
                <a:close/>
              </a:path>
            </a:pathLst>
          </a:custGeom>
          <a:solidFill>
            <a:srgbClr val="E29634"/>
          </a:solidFill>
          <a:ln w="9525">
            <a:solidFill>
              <a:srgbClr val="E29634"/>
            </a:solidFill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22" name="任意多边形 21"/>
          <p:cNvSpPr/>
          <p:nvPr>
            <p:custDataLst>
              <p:tags r:id="rId13"/>
            </p:custDataLst>
          </p:nvPr>
        </p:nvSpPr>
        <p:spPr bwMode="auto">
          <a:xfrm>
            <a:off x="4755061" y="4743037"/>
            <a:ext cx="2163970" cy="898755"/>
          </a:xfrm>
          <a:custGeom>
            <a:cxnLst>
              <a:cxn ang="0">
                <a:pos x="728" y="92"/>
              </a:cxn>
              <a:cxn ang="0">
                <a:pos x="222" y="0"/>
              </a:cxn>
              <a:cxn ang="0">
                <a:pos x="0" y="210"/>
              </a:cxn>
              <a:cxn ang="0">
                <a:pos x="19" y="227"/>
              </a:cxn>
              <a:cxn ang="0">
                <a:pos x="169" y="119"/>
              </a:cxn>
              <a:cxn ang="0">
                <a:pos x="171" y="117"/>
              </a:cxn>
              <a:cxn ang="0">
                <a:pos x="274" y="174"/>
              </a:cxn>
              <a:cxn ang="0">
                <a:pos x="272" y="180"/>
              </a:cxn>
              <a:cxn ang="0">
                <a:pos x="259" y="359"/>
              </a:cxn>
              <a:cxn ang="0">
                <a:pos x="438" y="405"/>
              </a:cxn>
              <a:cxn ang="0">
                <a:pos x="517" y="237"/>
              </a:cxn>
              <a:cxn ang="0">
                <a:pos x="530" y="232"/>
              </a:cxn>
              <a:cxn ang="0">
                <a:pos x="661" y="228"/>
              </a:cxn>
              <a:cxn ang="0">
                <a:pos x="663" y="235"/>
              </a:cxn>
              <a:cxn ang="0">
                <a:pos x="706" y="383"/>
              </a:cxn>
              <a:cxn ang="0">
                <a:pos x="884" y="337"/>
              </a:cxn>
              <a:cxn ang="0">
                <a:pos x="876" y="163"/>
              </a:cxn>
              <a:cxn ang="0">
                <a:pos x="877" y="166"/>
              </a:cxn>
              <a:cxn ang="0">
                <a:pos x="976" y="115"/>
              </a:cxn>
              <a:cxn ang="0">
                <a:pos x="908" y="13"/>
              </a:cxn>
              <a:cxn ang="0">
                <a:pos x="728" y="92"/>
              </a:cxn>
            </a:cxnLst>
            <a:rect l="0" t="0" r="r" b="b"/>
            <a:pathLst>
              <a:path w="976" h="405">
                <a:moveTo>
                  <a:pt x="728" y="92"/>
                </a:moveTo>
                <a:cubicBezTo>
                  <a:pt x="547" y="139"/>
                  <a:pt x="364" y="99"/>
                  <a:pt x="222" y="0"/>
                </a:cubicBezTo>
                <a:cubicBezTo>
                  <a:pt x="0" y="210"/>
                  <a:pt x="0" y="210"/>
                  <a:pt x="0" y="210"/>
                </a:cubicBezTo>
                <a:cubicBezTo>
                  <a:pt x="19" y="227"/>
                  <a:pt x="19" y="227"/>
                  <a:pt x="19" y="227"/>
                </a:cubicBezTo>
                <a:cubicBezTo>
                  <a:pt x="169" y="119"/>
                  <a:pt x="169" y="119"/>
                  <a:pt x="169" y="119"/>
                </a:cubicBezTo>
                <a:cubicBezTo>
                  <a:pt x="171" y="117"/>
                  <a:pt x="171" y="117"/>
                  <a:pt x="171" y="117"/>
                </a:cubicBezTo>
                <a:cubicBezTo>
                  <a:pt x="204" y="139"/>
                  <a:pt x="238" y="158"/>
                  <a:pt x="274" y="174"/>
                </a:cubicBezTo>
                <a:cubicBezTo>
                  <a:pt x="272" y="180"/>
                  <a:pt x="272" y="180"/>
                  <a:pt x="272" y="180"/>
                </a:cubicBezTo>
                <a:cubicBezTo>
                  <a:pt x="259" y="359"/>
                  <a:pt x="259" y="359"/>
                  <a:pt x="259" y="359"/>
                </a:cubicBezTo>
                <a:cubicBezTo>
                  <a:pt x="438" y="405"/>
                  <a:pt x="438" y="405"/>
                  <a:pt x="438" y="405"/>
                </a:cubicBezTo>
                <a:cubicBezTo>
                  <a:pt x="517" y="237"/>
                  <a:pt x="517" y="237"/>
                  <a:pt x="517" y="237"/>
                </a:cubicBezTo>
                <a:cubicBezTo>
                  <a:pt x="530" y="232"/>
                  <a:pt x="530" y="232"/>
                  <a:pt x="530" y="232"/>
                </a:cubicBezTo>
                <a:cubicBezTo>
                  <a:pt x="569" y="235"/>
                  <a:pt x="601" y="236"/>
                  <a:pt x="661" y="228"/>
                </a:cubicBezTo>
                <a:cubicBezTo>
                  <a:pt x="663" y="235"/>
                  <a:pt x="663" y="235"/>
                  <a:pt x="663" y="235"/>
                </a:cubicBezTo>
                <a:cubicBezTo>
                  <a:pt x="706" y="383"/>
                  <a:pt x="706" y="383"/>
                  <a:pt x="706" y="383"/>
                </a:cubicBezTo>
                <a:cubicBezTo>
                  <a:pt x="884" y="337"/>
                  <a:pt x="884" y="337"/>
                  <a:pt x="884" y="337"/>
                </a:cubicBezTo>
                <a:cubicBezTo>
                  <a:pt x="876" y="163"/>
                  <a:pt x="876" y="163"/>
                  <a:pt x="876" y="163"/>
                </a:cubicBezTo>
                <a:cubicBezTo>
                  <a:pt x="877" y="166"/>
                  <a:pt x="877" y="166"/>
                  <a:pt x="877" y="166"/>
                </a:cubicBezTo>
                <a:cubicBezTo>
                  <a:pt x="911" y="151"/>
                  <a:pt x="944" y="134"/>
                  <a:pt x="976" y="115"/>
                </a:cubicBezTo>
                <a:cubicBezTo>
                  <a:pt x="908" y="13"/>
                  <a:pt x="908" y="13"/>
                  <a:pt x="908" y="13"/>
                </a:cubicBezTo>
                <a:cubicBezTo>
                  <a:pt x="854" y="48"/>
                  <a:pt x="794" y="75"/>
                  <a:pt x="728" y="92"/>
                </a:cubicBezTo>
                <a:close/>
              </a:path>
            </a:pathLst>
          </a:custGeom>
          <a:solidFill>
            <a:srgbClr val="1F74AD"/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23" name="任意多边形 22"/>
          <p:cNvSpPr/>
          <p:nvPr>
            <p:custDataLst>
              <p:tags r:id="rId14"/>
            </p:custDataLst>
          </p:nvPr>
        </p:nvSpPr>
        <p:spPr bwMode="auto">
          <a:xfrm>
            <a:off x="6862860" y="3076598"/>
            <a:ext cx="1190319" cy="2107798"/>
          </a:xfrm>
          <a:custGeom>
            <a:cxnLst>
              <a:cxn ang="0">
                <a:pos x="364" y="260"/>
              </a:cxn>
              <a:cxn ang="0">
                <a:pos x="357" y="142"/>
              </a:cxn>
              <a:cxn ang="0">
                <a:pos x="361" y="140"/>
              </a:cxn>
              <a:cxn ang="0">
                <a:pos x="519" y="55"/>
              </a:cxn>
              <a:cxn ang="0">
                <a:pos x="501" y="0"/>
              </a:cxn>
              <a:cxn ang="0">
                <a:pos x="214" y="80"/>
              </a:cxn>
              <a:cxn ang="0">
                <a:pos x="219" y="95"/>
              </a:cxn>
              <a:cxn ang="0">
                <a:pos x="0" y="735"/>
              </a:cxn>
              <a:cxn ang="0">
                <a:pos x="85" y="862"/>
              </a:cxn>
              <a:cxn ang="0">
                <a:pos x="215" y="951"/>
              </a:cxn>
              <a:cxn ang="0">
                <a:pos x="343" y="818"/>
              </a:cxn>
              <a:cxn ang="0">
                <a:pos x="237" y="666"/>
              </a:cxn>
              <a:cxn ang="0">
                <a:pos x="236" y="665"/>
              </a:cxn>
              <a:cxn ang="0">
                <a:pos x="318" y="507"/>
              </a:cxn>
              <a:cxn ang="0">
                <a:pos x="324" y="508"/>
              </a:cxn>
              <a:cxn ang="0">
                <a:pos x="503" y="510"/>
              </a:cxn>
              <a:cxn ang="0">
                <a:pos x="537" y="328"/>
              </a:cxn>
              <a:cxn ang="0">
                <a:pos x="365" y="260"/>
              </a:cxn>
              <a:cxn ang="0">
                <a:pos x="364" y="260"/>
              </a:cxn>
            </a:cxnLst>
            <a:rect l="0" t="0" r="r" b="b"/>
            <a:pathLst>
              <a:path w="537" h="951">
                <a:moveTo>
                  <a:pt x="364" y="260"/>
                </a:moveTo>
                <a:cubicBezTo>
                  <a:pt x="365" y="221"/>
                  <a:pt x="363" y="181"/>
                  <a:pt x="357" y="142"/>
                </a:cubicBezTo>
                <a:cubicBezTo>
                  <a:pt x="361" y="140"/>
                  <a:pt x="361" y="140"/>
                  <a:pt x="361" y="140"/>
                </a:cubicBezTo>
                <a:cubicBezTo>
                  <a:pt x="519" y="55"/>
                  <a:pt x="519" y="55"/>
                  <a:pt x="519" y="55"/>
                </a:cubicBezTo>
                <a:cubicBezTo>
                  <a:pt x="501" y="0"/>
                  <a:pt x="501" y="0"/>
                  <a:pt x="501" y="0"/>
                </a:cubicBezTo>
                <a:cubicBezTo>
                  <a:pt x="214" y="80"/>
                  <a:pt x="214" y="80"/>
                  <a:pt x="214" y="80"/>
                </a:cubicBezTo>
                <a:cubicBezTo>
                  <a:pt x="216" y="85"/>
                  <a:pt x="217" y="90"/>
                  <a:pt x="219" y="95"/>
                </a:cubicBezTo>
                <a:cubicBezTo>
                  <a:pt x="282" y="340"/>
                  <a:pt x="188" y="589"/>
                  <a:pt x="0" y="735"/>
                </a:cubicBezTo>
                <a:cubicBezTo>
                  <a:pt x="85" y="862"/>
                  <a:pt x="85" y="862"/>
                  <a:pt x="85" y="862"/>
                </a:cubicBezTo>
                <a:cubicBezTo>
                  <a:pt x="215" y="951"/>
                  <a:pt x="215" y="951"/>
                  <a:pt x="215" y="951"/>
                </a:cubicBezTo>
                <a:cubicBezTo>
                  <a:pt x="343" y="818"/>
                  <a:pt x="343" y="818"/>
                  <a:pt x="343" y="818"/>
                </a:cubicBezTo>
                <a:cubicBezTo>
                  <a:pt x="237" y="666"/>
                  <a:pt x="237" y="666"/>
                  <a:pt x="237" y="666"/>
                </a:cubicBezTo>
                <a:cubicBezTo>
                  <a:pt x="236" y="665"/>
                  <a:pt x="236" y="665"/>
                  <a:pt x="236" y="665"/>
                </a:cubicBezTo>
                <a:cubicBezTo>
                  <a:pt x="269" y="616"/>
                  <a:pt x="297" y="563"/>
                  <a:pt x="318" y="507"/>
                </a:cubicBezTo>
                <a:cubicBezTo>
                  <a:pt x="324" y="508"/>
                  <a:pt x="324" y="508"/>
                  <a:pt x="324" y="508"/>
                </a:cubicBezTo>
                <a:cubicBezTo>
                  <a:pt x="503" y="510"/>
                  <a:pt x="503" y="510"/>
                  <a:pt x="503" y="510"/>
                </a:cubicBezTo>
                <a:cubicBezTo>
                  <a:pt x="537" y="328"/>
                  <a:pt x="537" y="328"/>
                  <a:pt x="537" y="328"/>
                </a:cubicBezTo>
                <a:cubicBezTo>
                  <a:pt x="365" y="260"/>
                  <a:pt x="365" y="260"/>
                  <a:pt x="365" y="260"/>
                </a:cubicBezTo>
                <a:lnTo>
                  <a:pt x="364" y="260"/>
                </a:lnTo>
                <a:close/>
              </a:path>
            </a:pathLst>
          </a:custGeom>
          <a:solidFill>
            <a:srgbClr val="FFFF00"/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25" name="任意多边形 24"/>
          <p:cNvSpPr/>
          <p:nvPr>
            <p:custDataLst>
              <p:tags r:id="rId15"/>
            </p:custDataLst>
          </p:nvPr>
        </p:nvSpPr>
        <p:spPr bwMode="auto">
          <a:xfrm>
            <a:off x="5336727" y="2934155"/>
            <a:ext cx="1434112" cy="902956"/>
          </a:xfrm>
          <a:custGeom>
            <a:cxnLst>
              <a:cxn ang="0">
                <a:pos x="880" y="447"/>
              </a:cxn>
              <a:cxn ang="0">
                <a:pos x="879" y="427"/>
              </a:cxn>
              <a:cxn ang="0">
                <a:pos x="431" y="0"/>
              </a:cxn>
              <a:cxn ang="0">
                <a:pos x="3" y="317"/>
              </a:cxn>
              <a:cxn ang="0">
                <a:pos x="0" y="326"/>
              </a:cxn>
              <a:cxn ang="0">
                <a:pos x="108" y="326"/>
              </a:cxn>
              <a:cxn ang="0">
                <a:pos x="109" y="322"/>
              </a:cxn>
              <a:cxn ang="0">
                <a:pos x="431" y="102"/>
              </a:cxn>
              <a:cxn ang="0">
                <a:pos x="776" y="424"/>
              </a:cxn>
              <a:cxn ang="0">
                <a:pos x="778" y="447"/>
              </a:cxn>
              <a:cxn ang="0">
                <a:pos x="729" y="447"/>
              </a:cxn>
              <a:cxn ang="0">
                <a:pos x="826" y="580"/>
              </a:cxn>
              <a:cxn ang="0">
                <a:pos x="921" y="447"/>
              </a:cxn>
              <a:cxn ang="0">
                <a:pos x="880" y="447"/>
              </a:cxn>
            </a:cxnLst>
            <a:rect l="0" t="0" r="r" b="b"/>
            <a:pathLst>
              <a:path w="921" h="580">
                <a:moveTo>
                  <a:pt x="880" y="447"/>
                </a:moveTo>
                <a:cubicBezTo>
                  <a:pt x="879" y="427"/>
                  <a:pt x="879" y="427"/>
                  <a:pt x="879" y="427"/>
                </a:cubicBezTo>
                <a:cubicBezTo>
                  <a:pt x="867" y="187"/>
                  <a:pt x="670" y="0"/>
                  <a:pt x="431" y="0"/>
                </a:cubicBezTo>
                <a:cubicBezTo>
                  <a:pt x="236" y="0"/>
                  <a:pt x="60" y="130"/>
                  <a:pt x="3" y="317"/>
                </a:cubicBezTo>
                <a:cubicBezTo>
                  <a:pt x="0" y="326"/>
                  <a:pt x="0" y="326"/>
                  <a:pt x="0" y="326"/>
                </a:cubicBezTo>
                <a:cubicBezTo>
                  <a:pt x="108" y="326"/>
                  <a:pt x="108" y="326"/>
                  <a:pt x="108" y="326"/>
                </a:cubicBezTo>
                <a:cubicBezTo>
                  <a:pt x="109" y="322"/>
                  <a:pt x="109" y="322"/>
                  <a:pt x="109" y="322"/>
                </a:cubicBezTo>
                <a:cubicBezTo>
                  <a:pt x="162" y="188"/>
                  <a:pt x="288" y="102"/>
                  <a:pt x="431" y="102"/>
                </a:cubicBezTo>
                <a:cubicBezTo>
                  <a:pt x="612" y="102"/>
                  <a:pt x="763" y="244"/>
                  <a:pt x="776" y="424"/>
                </a:cubicBezTo>
                <a:cubicBezTo>
                  <a:pt x="778" y="447"/>
                  <a:pt x="778" y="447"/>
                  <a:pt x="778" y="447"/>
                </a:cubicBezTo>
                <a:cubicBezTo>
                  <a:pt x="729" y="447"/>
                  <a:pt x="729" y="447"/>
                  <a:pt x="729" y="447"/>
                </a:cubicBezTo>
                <a:cubicBezTo>
                  <a:pt x="826" y="580"/>
                  <a:pt x="826" y="580"/>
                  <a:pt x="826" y="580"/>
                </a:cubicBezTo>
                <a:cubicBezTo>
                  <a:pt x="921" y="447"/>
                  <a:pt x="921" y="447"/>
                  <a:pt x="921" y="447"/>
                </a:cubicBezTo>
                <a:lnTo>
                  <a:pt x="880" y="447"/>
                </a:lnTo>
                <a:close/>
              </a:path>
            </a:pathLst>
          </a:custGeom>
          <a:solidFill>
            <a:srgbClr val="E29634"/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26" name="任意多边形 25"/>
          <p:cNvSpPr/>
          <p:nvPr>
            <p:custDataLst>
              <p:tags r:id="rId16"/>
            </p:custDataLst>
          </p:nvPr>
        </p:nvSpPr>
        <p:spPr bwMode="auto">
          <a:xfrm>
            <a:off x="5288441" y="3653623"/>
            <a:ext cx="1303736" cy="680838"/>
          </a:xfrm>
          <a:custGeom>
            <a:cxnLst>
              <a:cxn ang="0">
                <a:pos x="704" y="235"/>
              </a:cxn>
              <a:cxn ang="0">
                <a:pos x="462" y="334"/>
              </a:cxn>
              <a:cxn ang="0">
                <a:pos x="166" y="166"/>
              </a:cxn>
              <a:cxn ang="0">
                <a:pos x="147" y="134"/>
              </a:cxn>
              <a:cxn ang="0">
                <a:pos x="192" y="134"/>
              </a:cxn>
              <a:cxn ang="0">
                <a:pos x="95" y="0"/>
              </a:cxn>
              <a:cxn ang="0">
                <a:pos x="0" y="134"/>
              </a:cxn>
              <a:cxn ang="0">
                <a:pos x="38" y="134"/>
              </a:cxn>
              <a:cxn ang="0">
                <a:pos x="43" y="147"/>
              </a:cxn>
              <a:cxn ang="0">
                <a:pos x="462" y="436"/>
              </a:cxn>
              <a:cxn ang="0">
                <a:pos x="830" y="244"/>
              </a:cxn>
              <a:cxn ang="0">
                <a:pos x="838" y="233"/>
              </a:cxn>
              <a:cxn ang="0">
                <a:pos x="706" y="233"/>
              </a:cxn>
              <a:cxn ang="0">
                <a:pos x="704" y="235"/>
              </a:cxn>
            </a:cxnLst>
            <a:rect l="0" t="0" r="r" b="b"/>
            <a:pathLst>
              <a:path w="838" h="436">
                <a:moveTo>
                  <a:pt x="704" y="235"/>
                </a:moveTo>
                <a:cubicBezTo>
                  <a:pt x="640" y="298"/>
                  <a:pt x="551" y="334"/>
                  <a:pt x="462" y="334"/>
                </a:cubicBezTo>
                <a:cubicBezTo>
                  <a:pt x="342" y="334"/>
                  <a:pt x="228" y="270"/>
                  <a:pt x="166" y="166"/>
                </a:cubicBezTo>
                <a:cubicBezTo>
                  <a:pt x="147" y="134"/>
                  <a:pt x="147" y="134"/>
                  <a:pt x="147" y="134"/>
                </a:cubicBezTo>
                <a:cubicBezTo>
                  <a:pt x="192" y="134"/>
                  <a:pt x="192" y="134"/>
                  <a:pt x="192" y="134"/>
                </a:cubicBezTo>
                <a:cubicBezTo>
                  <a:pt x="95" y="0"/>
                  <a:pt x="95" y="0"/>
                  <a:pt x="95" y="0"/>
                </a:cubicBezTo>
                <a:cubicBezTo>
                  <a:pt x="0" y="134"/>
                  <a:pt x="0" y="134"/>
                  <a:pt x="0" y="134"/>
                </a:cubicBezTo>
                <a:cubicBezTo>
                  <a:pt x="38" y="134"/>
                  <a:pt x="38" y="134"/>
                  <a:pt x="38" y="134"/>
                </a:cubicBezTo>
                <a:cubicBezTo>
                  <a:pt x="43" y="147"/>
                  <a:pt x="43" y="147"/>
                  <a:pt x="43" y="147"/>
                </a:cubicBezTo>
                <a:cubicBezTo>
                  <a:pt x="109" y="320"/>
                  <a:pt x="278" y="436"/>
                  <a:pt x="462" y="436"/>
                </a:cubicBezTo>
                <a:cubicBezTo>
                  <a:pt x="609" y="436"/>
                  <a:pt x="746" y="364"/>
                  <a:pt x="830" y="244"/>
                </a:cubicBezTo>
                <a:cubicBezTo>
                  <a:pt x="838" y="233"/>
                  <a:pt x="838" y="233"/>
                  <a:pt x="838" y="233"/>
                </a:cubicBezTo>
                <a:cubicBezTo>
                  <a:pt x="706" y="233"/>
                  <a:pt x="706" y="233"/>
                  <a:pt x="706" y="233"/>
                </a:cubicBezTo>
                <a:lnTo>
                  <a:pt x="704" y="235"/>
                </a:lnTo>
                <a:close/>
              </a:path>
            </a:pathLst>
          </a:custGeom>
          <a:solidFill>
            <a:srgbClr val="DC5F4B"/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27" name="任意多边形 26"/>
          <p:cNvSpPr/>
          <p:nvPr>
            <p:custDataLst>
              <p:tags r:id="rId17"/>
            </p:custDataLst>
          </p:nvPr>
        </p:nvSpPr>
        <p:spPr bwMode="auto">
          <a:xfrm>
            <a:off x="5563676" y="3214216"/>
            <a:ext cx="878815" cy="854670"/>
          </a:xfrm>
          <a:custGeom>
            <a:cxnLst>
              <a:cxn ang="0">
                <a:pos x="0" y="227"/>
              </a:cxn>
              <a:cxn ang="0">
                <a:pos x="0" y="327"/>
              </a:cxn>
              <a:cxn ang="0">
                <a:pos x="46" y="327"/>
              </a:cxn>
              <a:cxn ang="0">
                <a:pos x="80" y="407"/>
              </a:cxn>
              <a:cxn ang="0">
                <a:pos x="48" y="439"/>
              </a:cxn>
              <a:cxn ang="0">
                <a:pos x="119" y="510"/>
              </a:cxn>
              <a:cxn ang="0">
                <a:pos x="151" y="478"/>
              </a:cxn>
              <a:cxn ang="0">
                <a:pos x="230" y="511"/>
              </a:cxn>
              <a:cxn ang="0">
                <a:pos x="230" y="550"/>
              </a:cxn>
              <a:cxn ang="0">
                <a:pos x="330" y="550"/>
              </a:cxn>
              <a:cxn ang="0">
                <a:pos x="330" y="512"/>
              </a:cxn>
              <a:cxn ang="0">
                <a:pos x="414" y="478"/>
              </a:cxn>
              <a:cxn ang="0">
                <a:pos x="444" y="509"/>
              </a:cxn>
              <a:cxn ang="0">
                <a:pos x="515" y="438"/>
              </a:cxn>
              <a:cxn ang="0">
                <a:pos x="485" y="408"/>
              </a:cxn>
              <a:cxn ang="0">
                <a:pos x="520" y="327"/>
              </a:cxn>
              <a:cxn ang="0">
                <a:pos x="564" y="327"/>
              </a:cxn>
              <a:cxn ang="0">
                <a:pos x="564" y="227"/>
              </a:cxn>
              <a:cxn ang="0">
                <a:pos x="521" y="227"/>
              </a:cxn>
              <a:cxn ang="0">
                <a:pos x="486" y="143"/>
              </a:cxn>
              <a:cxn ang="0">
                <a:pos x="518" y="111"/>
              </a:cxn>
              <a:cxn ang="0">
                <a:pos x="447" y="40"/>
              </a:cxn>
              <a:cxn ang="0">
                <a:pos x="415" y="72"/>
              </a:cxn>
              <a:cxn ang="0">
                <a:pos x="330" y="38"/>
              </a:cxn>
              <a:cxn ang="0">
                <a:pos x="330" y="0"/>
              </a:cxn>
              <a:cxn ang="0">
                <a:pos x="230" y="0"/>
              </a:cxn>
              <a:cxn ang="0">
                <a:pos x="230" y="39"/>
              </a:cxn>
              <a:cxn ang="0">
                <a:pos x="150" y="73"/>
              </a:cxn>
              <a:cxn ang="0">
                <a:pos x="116" y="39"/>
              </a:cxn>
              <a:cxn ang="0">
                <a:pos x="45" y="110"/>
              </a:cxn>
              <a:cxn ang="0">
                <a:pos x="79" y="144"/>
              </a:cxn>
              <a:cxn ang="0">
                <a:pos x="45" y="227"/>
              </a:cxn>
              <a:cxn ang="0">
                <a:pos x="0" y="227"/>
              </a:cxn>
              <a:cxn ang="0">
                <a:pos x="283" y="104"/>
              </a:cxn>
              <a:cxn ang="0">
                <a:pos x="456" y="275"/>
              </a:cxn>
              <a:cxn ang="0">
                <a:pos x="283" y="446"/>
              </a:cxn>
              <a:cxn ang="0">
                <a:pos x="110" y="275"/>
              </a:cxn>
              <a:cxn ang="0">
                <a:pos x="283" y="104"/>
              </a:cxn>
            </a:cxnLst>
            <a:rect l="0" t="0" r="r" b="b"/>
            <a:pathLst>
              <a:path w="564" h="550">
                <a:moveTo>
                  <a:pt x="0" y="227"/>
                </a:moveTo>
                <a:cubicBezTo>
                  <a:pt x="0" y="327"/>
                  <a:pt x="0" y="327"/>
                  <a:pt x="0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52" y="356"/>
                  <a:pt x="64" y="383"/>
                  <a:pt x="80" y="407"/>
                </a:cubicBezTo>
                <a:cubicBezTo>
                  <a:pt x="48" y="439"/>
                  <a:pt x="48" y="439"/>
                  <a:pt x="48" y="439"/>
                </a:cubicBezTo>
                <a:cubicBezTo>
                  <a:pt x="119" y="510"/>
                  <a:pt x="119" y="510"/>
                  <a:pt x="119" y="510"/>
                </a:cubicBezTo>
                <a:cubicBezTo>
                  <a:pt x="151" y="478"/>
                  <a:pt x="151" y="478"/>
                  <a:pt x="151" y="478"/>
                </a:cubicBezTo>
                <a:cubicBezTo>
                  <a:pt x="175" y="493"/>
                  <a:pt x="202" y="504"/>
                  <a:pt x="230" y="511"/>
                </a:cubicBezTo>
                <a:cubicBezTo>
                  <a:pt x="230" y="550"/>
                  <a:pt x="230" y="550"/>
                  <a:pt x="230" y="550"/>
                </a:cubicBezTo>
                <a:cubicBezTo>
                  <a:pt x="330" y="550"/>
                  <a:pt x="330" y="550"/>
                  <a:pt x="330" y="550"/>
                </a:cubicBezTo>
                <a:cubicBezTo>
                  <a:pt x="330" y="512"/>
                  <a:pt x="330" y="512"/>
                  <a:pt x="330" y="512"/>
                </a:cubicBezTo>
                <a:cubicBezTo>
                  <a:pt x="360" y="506"/>
                  <a:pt x="389" y="494"/>
                  <a:pt x="414" y="478"/>
                </a:cubicBezTo>
                <a:cubicBezTo>
                  <a:pt x="444" y="509"/>
                  <a:pt x="444" y="509"/>
                  <a:pt x="444" y="509"/>
                </a:cubicBezTo>
                <a:cubicBezTo>
                  <a:pt x="515" y="438"/>
                  <a:pt x="515" y="438"/>
                  <a:pt x="515" y="438"/>
                </a:cubicBezTo>
                <a:cubicBezTo>
                  <a:pt x="485" y="408"/>
                  <a:pt x="485" y="408"/>
                  <a:pt x="485" y="408"/>
                </a:cubicBezTo>
                <a:cubicBezTo>
                  <a:pt x="502" y="384"/>
                  <a:pt x="514" y="356"/>
                  <a:pt x="520" y="327"/>
                </a:cubicBezTo>
                <a:cubicBezTo>
                  <a:pt x="564" y="327"/>
                  <a:pt x="564" y="327"/>
                  <a:pt x="564" y="327"/>
                </a:cubicBezTo>
                <a:cubicBezTo>
                  <a:pt x="564" y="227"/>
                  <a:pt x="564" y="227"/>
                  <a:pt x="564" y="227"/>
                </a:cubicBezTo>
                <a:cubicBezTo>
                  <a:pt x="521" y="227"/>
                  <a:pt x="521" y="227"/>
                  <a:pt x="521" y="227"/>
                </a:cubicBezTo>
                <a:cubicBezTo>
                  <a:pt x="515" y="196"/>
                  <a:pt x="503" y="168"/>
                  <a:pt x="486" y="143"/>
                </a:cubicBezTo>
                <a:cubicBezTo>
                  <a:pt x="518" y="111"/>
                  <a:pt x="518" y="111"/>
                  <a:pt x="518" y="111"/>
                </a:cubicBezTo>
                <a:cubicBezTo>
                  <a:pt x="447" y="40"/>
                  <a:pt x="447" y="40"/>
                  <a:pt x="447" y="40"/>
                </a:cubicBezTo>
                <a:cubicBezTo>
                  <a:pt x="415" y="72"/>
                  <a:pt x="415" y="72"/>
                  <a:pt x="415" y="72"/>
                </a:cubicBezTo>
                <a:cubicBezTo>
                  <a:pt x="389" y="56"/>
                  <a:pt x="361" y="44"/>
                  <a:pt x="330" y="38"/>
                </a:cubicBezTo>
                <a:cubicBezTo>
                  <a:pt x="330" y="0"/>
                  <a:pt x="330" y="0"/>
                  <a:pt x="330" y="0"/>
                </a:cubicBezTo>
                <a:cubicBezTo>
                  <a:pt x="230" y="0"/>
                  <a:pt x="230" y="0"/>
                  <a:pt x="230" y="0"/>
                </a:cubicBezTo>
                <a:cubicBezTo>
                  <a:pt x="230" y="39"/>
                  <a:pt x="230" y="39"/>
                  <a:pt x="230" y="39"/>
                </a:cubicBezTo>
                <a:cubicBezTo>
                  <a:pt x="201" y="46"/>
                  <a:pt x="174" y="57"/>
                  <a:pt x="150" y="73"/>
                </a:cubicBezTo>
                <a:cubicBezTo>
                  <a:pt x="116" y="39"/>
                  <a:pt x="116" y="39"/>
                  <a:pt x="116" y="39"/>
                </a:cubicBezTo>
                <a:cubicBezTo>
                  <a:pt x="45" y="110"/>
                  <a:pt x="45" y="110"/>
                  <a:pt x="45" y="110"/>
                </a:cubicBezTo>
                <a:cubicBezTo>
                  <a:pt x="79" y="144"/>
                  <a:pt x="79" y="144"/>
                  <a:pt x="79" y="144"/>
                </a:cubicBezTo>
                <a:cubicBezTo>
                  <a:pt x="63" y="169"/>
                  <a:pt x="51" y="197"/>
                  <a:pt x="45" y="227"/>
                </a:cubicBezTo>
                <a:lnTo>
                  <a:pt x="0" y="227"/>
                </a:lnTo>
                <a:close/>
                <a:moveTo>
                  <a:pt x="283" y="104"/>
                </a:moveTo>
                <a:cubicBezTo>
                  <a:pt x="378" y="104"/>
                  <a:pt x="456" y="181"/>
                  <a:pt x="456" y="275"/>
                </a:cubicBezTo>
                <a:cubicBezTo>
                  <a:pt x="456" y="369"/>
                  <a:pt x="378" y="446"/>
                  <a:pt x="283" y="446"/>
                </a:cubicBezTo>
                <a:cubicBezTo>
                  <a:pt x="188" y="446"/>
                  <a:pt x="110" y="369"/>
                  <a:pt x="110" y="275"/>
                </a:cubicBezTo>
                <a:cubicBezTo>
                  <a:pt x="110" y="181"/>
                  <a:pt x="188" y="104"/>
                  <a:pt x="283" y="104"/>
                </a:cubicBezTo>
                <a:close/>
              </a:path>
            </a:pathLst>
          </a:custGeom>
          <a:solidFill>
            <a:srgbClr val="1F74AD">
              <a:lumMod val="75000"/>
            </a:srgbClr>
          </a:solidFill>
          <a:ln w="9525">
            <a:noFill/>
            <a:round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</a:p>
        </p:txBody>
      </p:sp>
      <p:sp>
        <p:nvSpPr>
          <p:cNvPr id="112" name="文本框 111"/>
          <p:cNvSpPr txBox="1"/>
          <p:nvPr>
            <p:custDataLst>
              <p:tags r:id="rId18"/>
            </p:custDataLst>
          </p:nvPr>
        </p:nvSpPr>
        <p:spPr bwMode="auto">
          <a:xfrm>
            <a:off x="102870" y="1383665"/>
            <a:ext cx="3294380" cy="579120"/>
          </a:xfrm>
          <a:prstGeom prst="rect">
            <a:avLst/>
          </a:prstGeom>
          <a:noFill/>
        </p:spPr>
        <p:txBody>
          <a:bodyPr wrap="square" lIns="90000" tIns="46800" rIns="90000" bIns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3600" b="1" spc="3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cs typeface="+mn-ea"/>
              </a:rPr>
              <a:t>树立一个信心</a:t>
            </a:r>
            <a:endParaRPr lang="zh-CN" altLang="en-US" sz="3600" b="1" spc="3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cs typeface="+mn-ea"/>
            </a:endParaRPr>
          </a:p>
        </p:txBody>
      </p:sp>
      <p:sp>
        <p:nvSpPr>
          <p:cNvPr id="148" name="文本框 147"/>
          <p:cNvSpPr txBox="1"/>
          <p:nvPr>
            <p:custDataLst>
              <p:tags r:id="rId19"/>
            </p:custDataLst>
          </p:nvPr>
        </p:nvSpPr>
        <p:spPr bwMode="auto">
          <a:xfrm>
            <a:off x="0" y="2063115"/>
            <a:ext cx="3184525" cy="997585"/>
          </a:xfrm>
          <a:prstGeom prst="rect">
            <a:avLst/>
          </a:prstGeom>
          <a:noFill/>
        </p:spPr>
        <p:txBody>
          <a:bodyPr wrap="square" lIns="90000" tIns="0" rIns="90000" bIns="4680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400" spc="15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我能行、我能做到、我会进步、我很优秀</a:t>
            </a:r>
            <a:endParaRPr lang="zh-CN" altLang="en-US" sz="2400" spc="15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84" name="文本框 183"/>
          <p:cNvSpPr txBox="1"/>
          <p:nvPr>
            <p:custDataLst>
              <p:tags r:id="rId20"/>
            </p:custDataLst>
          </p:nvPr>
        </p:nvSpPr>
        <p:spPr bwMode="auto">
          <a:xfrm>
            <a:off x="8813182" y="1283393"/>
            <a:ext cx="3294175" cy="579340"/>
          </a:xfrm>
          <a:prstGeom prst="rect">
            <a:avLst/>
          </a:prstGeom>
          <a:noFill/>
        </p:spPr>
        <p:txBody>
          <a:bodyPr wrap="square" lIns="90000" tIns="46800" rIns="90000" bIns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 spc="3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  <a:cs typeface="+mn-ea"/>
              </a:rPr>
              <a:t>创立一种学风</a:t>
            </a:r>
            <a:endParaRPr lang="zh-CN" altLang="en-US" sz="3600" b="1" spc="3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  <a:cs typeface="+mn-ea"/>
            </a:endParaRPr>
          </a:p>
        </p:txBody>
      </p:sp>
      <p:sp>
        <p:nvSpPr>
          <p:cNvPr id="286" name="文本框 285"/>
          <p:cNvSpPr txBox="1"/>
          <p:nvPr>
            <p:custDataLst>
              <p:tags r:id="rId21"/>
            </p:custDataLst>
          </p:nvPr>
        </p:nvSpPr>
        <p:spPr bwMode="auto">
          <a:xfrm>
            <a:off x="8813181" y="1889455"/>
            <a:ext cx="3294178" cy="935627"/>
          </a:xfrm>
          <a:prstGeom prst="rect">
            <a:avLst/>
          </a:prstGeom>
          <a:noFill/>
        </p:spPr>
        <p:txBody>
          <a:bodyPr wrap="square" lIns="90000" tIns="0" rIns="90000" bIns="468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pc="15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认真、勤奋、刻苦、求实</a:t>
            </a:r>
            <a:endParaRPr lang="zh-CN" altLang="en-US" sz="2400" spc="15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87" name="文本框 286"/>
          <p:cNvSpPr txBox="1"/>
          <p:nvPr>
            <p:custDataLst>
              <p:tags r:id="rId22"/>
            </p:custDataLst>
          </p:nvPr>
        </p:nvSpPr>
        <p:spPr bwMode="auto">
          <a:xfrm>
            <a:off x="-26670" y="4819650"/>
            <a:ext cx="3184525" cy="611505"/>
          </a:xfrm>
          <a:prstGeom prst="rect">
            <a:avLst/>
          </a:prstGeom>
          <a:noFill/>
        </p:spPr>
        <p:txBody>
          <a:bodyPr wrap="square" lIns="90000" tIns="46800" rIns="90000" bIns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3600" b="1" spc="300">
                <a:solidFill>
                  <a:srgbClr val="9BBB59"/>
                </a:solidFill>
                <a:latin typeface="方正剪纸简体" panose="03000509000000000000" charset="-122"/>
                <a:ea typeface="方正剪纸简体" panose="03000509000000000000" charset="-122"/>
                <a:cs typeface="+mn-ea"/>
              </a:rPr>
              <a:t>培养一个习惯</a:t>
            </a:r>
            <a:endParaRPr lang="zh-CN" altLang="en-US" sz="3600" b="1" spc="300">
              <a:solidFill>
                <a:srgbClr val="9BBB59"/>
              </a:solidFill>
              <a:latin typeface="方正剪纸简体" panose="03000509000000000000" charset="-122"/>
              <a:ea typeface="方正剪纸简体" panose="03000509000000000000" charset="-122"/>
              <a:cs typeface="+mn-ea"/>
            </a:endParaRPr>
          </a:p>
        </p:txBody>
      </p:sp>
      <p:sp>
        <p:nvSpPr>
          <p:cNvPr id="288" name="文本框 287"/>
          <p:cNvSpPr txBox="1"/>
          <p:nvPr>
            <p:custDataLst>
              <p:tags r:id="rId23"/>
            </p:custDataLst>
          </p:nvPr>
        </p:nvSpPr>
        <p:spPr bwMode="auto">
          <a:xfrm>
            <a:off x="102762" y="5454342"/>
            <a:ext cx="3055398" cy="898754"/>
          </a:xfrm>
          <a:prstGeom prst="rect">
            <a:avLst/>
          </a:prstGeom>
          <a:noFill/>
        </p:spPr>
        <p:txBody>
          <a:bodyPr wrap="square" lIns="90000" tIns="0" rIns="90000" bIns="4680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400" spc="150">
                <a:solidFill>
                  <a:srgbClr val="9BBB59"/>
                </a:solidFill>
                <a:latin typeface="方正剪纸简体" panose="03000509000000000000" charset="-122"/>
                <a:ea typeface="方正剪纸简体" panose="03000509000000000000" charset="-122"/>
              </a:rPr>
              <a:t>自觉自愿</a:t>
            </a:r>
            <a:endParaRPr lang="zh-CN" altLang="en-US" sz="2400" spc="150">
              <a:solidFill>
                <a:srgbClr val="9BBB59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89" name="文本框 288"/>
          <p:cNvSpPr txBox="1"/>
          <p:nvPr>
            <p:custDataLst>
              <p:tags r:id="rId24"/>
            </p:custDataLst>
          </p:nvPr>
        </p:nvSpPr>
        <p:spPr bwMode="auto">
          <a:xfrm>
            <a:off x="8813182" y="4851899"/>
            <a:ext cx="3294175" cy="579340"/>
          </a:xfrm>
          <a:prstGeom prst="rect">
            <a:avLst/>
          </a:prstGeom>
          <a:noFill/>
        </p:spPr>
        <p:txBody>
          <a:bodyPr wrap="square" lIns="90000" tIns="46800" rIns="90000" bIns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 spc="300">
                <a:solidFill>
                  <a:srgbClr val="FFFF00"/>
                </a:solidFill>
                <a:latin typeface="方正剪纸简体" panose="03000509000000000000" charset="-122"/>
                <a:ea typeface="方正剪纸简体" panose="03000509000000000000" charset="-122"/>
                <a:cs typeface="+mn-ea"/>
              </a:rPr>
              <a:t>创设一种环境</a:t>
            </a:r>
            <a:endParaRPr lang="zh-CN" altLang="en-US" sz="3600" b="1" spc="300">
              <a:solidFill>
                <a:srgbClr val="FFFF00"/>
              </a:solidFill>
              <a:latin typeface="方正剪纸简体" panose="03000509000000000000" charset="-122"/>
              <a:ea typeface="方正剪纸简体" panose="03000509000000000000" charset="-122"/>
              <a:cs typeface="+mn-ea"/>
            </a:endParaRPr>
          </a:p>
        </p:txBody>
      </p:sp>
      <p:sp>
        <p:nvSpPr>
          <p:cNvPr id="290" name="文本框 289"/>
          <p:cNvSpPr txBox="1"/>
          <p:nvPr>
            <p:custDataLst>
              <p:tags r:id="rId25"/>
            </p:custDataLst>
          </p:nvPr>
        </p:nvSpPr>
        <p:spPr bwMode="auto">
          <a:xfrm>
            <a:off x="8813180" y="5444191"/>
            <a:ext cx="3294178" cy="935627"/>
          </a:xfrm>
          <a:prstGeom prst="rect">
            <a:avLst/>
          </a:prstGeom>
          <a:noFill/>
        </p:spPr>
        <p:txBody>
          <a:bodyPr wrap="square" lIns="90000" tIns="0" rIns="90000" bIns="468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pc="150">
                <a:solidFill>
                  <a:srgbClr val="FFFF00"/>
                </a:solidFill>
                <a:latin typeface="方正剪纸简体" panose="03000509000000000000" charset="-122"/>
                <a:ea typeface="方正剪纸简体" panose="03000509000000000000" charset="-122"/>
              </a:rPr>
              <a:t>整洁、文明、有序、安静</a:t>
            </a:r>
            <a:endParaRPr lang="zh-CN" altLang="en-US" sz="2400" spc="150">
              <a:solidFill>
                <a:srgbClr val="FFFF00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92" name="文本框 291"/>
          <p:cNvSpPr txBox="1"/>
          <p:nvPr/>
        </p:nvSpPr>
        <p:spPr>
          <a:xfrm>
            <a:off x="2376805" y="315595"/>
            <a:ext cx="74568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1F74AD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怎样有一个好的开始呢？</a:t>
            </a:r>
            <a:endParaRPr lang="zh-CN" altLang="en-US" sz="5400">
              <a:solidFill>
                <a:srgbClr val="1F74AD"/>
              </a:solidFill>
              <a:latin typeface="方正剪纸简体" panose="03000509000000000000" charset="-122"/>
              <a:ea typeface="方正剪纸简体" panose="03000509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111760" y="-18415"/>
            <a:ext cx="12322810" cy="711835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未标题-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093845" y="954405"/>
            <a:ext cx="8098155" cy="60325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34950" y="261620"/>
            <a:ext cx="7568565" cy="6554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lang="zh-CN" altLang="en-US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哲学家苏格拉底在一个学期刚开始时就对学生说：“同学们，我要求大家进行一种身体锻炼——就是自己把胳膊尽量向前甩，然后再往后甩，每人每天坚持三百个来回这样的甩手运动。大家说说看，好不好啊？”</a:t>
            </a:r>
            <a:endParaRPr lang="zh-CN" altLang="en-US" sz="2000">
              <a:solidFill>
                <a:srgbClr val="E2963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同学们一想，这么简单的运动，谁能做不到啊？于是就异口同声地答道：“好！”并且有的同学急不可耐地现场就演示起来......    </a:t>
            </a:r>
            <a:endParaRPr lang="zh-CN" altLang="en-US" sz="2000">
              <a:solidFill>
                <a:srgbClr val="E2963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一个月后，苏格拉底问道：“同学们，每天按照要求进行甩手运动的同学有哪些？请举手！”有大约三分之二的同学骄傲而又自豪地举起了手；</a:t>
            </a:r>
            <a:endParaRPr lang="zh-CN" altLang="en-US" sz="2000">
              <a:solidFill>
                <a:srgbClr val="E2963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又一个月后，苏格拉底问了同样的问题，通过举手表明坚持下来的大约有三分之一的同学；</a:t>
            </a:r>
            <a:endParaRPr lang="zh-CN" altLang="en-US" sz="2000">
              <a:solidFill>
                <a:srgbClr val="E2963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半年后，苏格拉底依旧问了同样的问题，这时举手的只有一名同学——这名同学就是后来成就斐然的古希腊哲学家柏拉图！   </a:t>
            </a:r>
            <a:endParaRPr lang="zh-CN" altLang="en-US" sz="2000">
              <a:solidFill>
                <a:srgbClr val="E2963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solidFill>
                  <a:srgbClr val="E29634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只要我们对自己严格要求、坚持不懈，成功就会属于我们！</a:t>
            </a:r>
            <a:endParaRPr lang="zh-CN" altLang="en-US" sz="2000">
              <a:solidFill>
                <a:srgbClr val="E29634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12065" y="163830"/>
            <a:ext cx="8090535" cy="6823075"/>
          </a:xfrm>
          <a:prstGeom prst="roundRect">
            <a:avLst/>
          </a:prstGeom>
          <a:noFill/>
          <a:ln>
            <a:solidFill>
              <a:srgbClr val="E29634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8735695" y="592455"/>
            <a:ext cx="1164590" cy="424624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刻苦和坚持</a:t>
            </a:r>
            <a:endParaRPr lang="zh-CN" altLang="en-US" sz="5400" b="1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rcRect b="3410"/>
          <a:stretch>
            <a:fillRect/>
          </a:stretch>
        </p:blipFill>
        <p:spPr>
          <a:xfrm>
            <a:off x="9900285" y="1557020"/>
            <a:ext cx="1994535" cy="9017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7475" y="248920"/>
            <a:ext cx="982345" cy="9632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未标题-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87065"/>
            <a:ext cx="8615680" cy="3670935"/>
          </a:xfrm>
          <a:prstGeom prst="rect">
            <a:avLst/>
          </a:prstGeom>
        </p:spPr>
      </p:pic>
      <p:sp>
        <p:nvSpPr>
          <p:cNvPr id="14" name="TextBox 41"/>
          <p:cNvSpPr txBox="1"/>
          <p:nvPr/>
        </p:nvSpPr>
        <p:spPr>
          <a:xfrm>
            <a:off x="534035" y="1918970"/>
            <a:ext cx="1858645" cy="1853565"/>
          </a:xfrm>
          <a:prstGeom prst="ellipse">
            <a:avLst/>
          </a:prstGeom>
          <a:solidFill>
            <a:srgbClr val="E29634"/>
          </a:solidFill>
          <a:ln>
            <a:solidFill>
              <a:srgbClr val="FFC000"/>
            </a:solidFill>
          </a:ln>
        </p:spPr>
        <p:txBody>
          <a:bodyPr wrap="none" rtlCol="0" anchor="ctr" anchorCtr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800" b="1" smtClean="0">
                <a:ln w="19050">
                  <a:noFill/>
                </a:ln>
                <a:solidFill>
                  <a:srgbClr val="25274D"/>
                </a:solidFill>
                <a:latin typeface="方正剪纸简体" panose="03000509000000000000" charset="-122"/>
                <a:ea typeface="方正剪纸简体" panose="03000509000000000000" charset="-122"/>
              </a:rPr>
              <a:t>2</a:t>
            </a:r>
            <a:endParaRPr lang="en-US" altLang="zh-CN" sz="8800" b="1" smtClean="0">
              <a:ln w="19050">
                <a:noFill/>
              </a:ln>
              <a:solidFill>
                <a:srgbClr val="25274D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821940" y="2385060"/>
            <a:ext cx="79787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成功的基础在于好的习惯</a:t>
            </a:r>
            <a:endParaRPr lang="zh-CN" altLang="en-US" sz="54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sym typeface="+mn-ea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8745" y="184785"/>
            <a:ext cx="1596390" cy="156591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b="3410"/>
          <a:stretch>
            <a:fillRect/>
          </a:stretch>
        </p:blipFill>
        <p:spPr>
          <a:xfrm>
            <a:off x="84455" y="184785"/>
            <a:ext cx="2308225" cy="10433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76415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未标题-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0570" y="511175"/>
            <a:ext cx="6019165" cy="561086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384175" y="800735"/>
            <a:ext cx="6224905" cy="316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习惯是一个人的资本，</a:t>
            </a:r>
            <a:endParaRPr lang="zh-CN" altLang="en-US" sz="40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r>
              <a:rPr lang="zh-CN" altLang="en-US" sz="40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你有了好习惯，你一辈子都有用不完的利息；</a:t>
            </a:r>
            <a:endParaRPr lang="zh-CN" altLang="en-US" sz="40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r>
              <a:rPr lang="zh-CN" altLang="en-US" sz="40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你有了坏习惯，你一辈子有偿还不完的债务。</a:t>
            </a:r>
            <a:endParaRPr lang="zh-CN" altLang="en-US" sz="40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206375" y="629285"/>
            <a:ext cx="6018530" cy="3395980"/>
          </a:xfrm>
          <a:prstGeom prst="roundRect">
            <a:avLst/>
          </a:prstGeom>
          <a:noFill/>
          <a:ln>
            <a:solidFill>
              <a:srgbClr val="E29634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4" descr="未标题-2"/>
          <p:cNvPicPr>
            <a:picLocks noChangeAspect="1"/>
          </p:cNvPicPr>
          <p:nvPr/>
        </p:nvPicPr>
        <p:blipFill>
          <a:blip r:embed="rId3"/>
          <a:srcRect t="65558" r="47510"/>
          <a:stretch>
            <a:fillRect/>
          </a:stretch>
        </p:blipFill>
        <p:spPr>
          <a:xfrm>
            <a:off x="0" y="4798695"/>
            <a:ext cx="4250690" cy="20777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未标题-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" y="209550"/>
            <a:ext cx="8476615" cy="6438265"/>
          </a:xfrm>
          <a:prstGeom prst="rect">
            <a:avLst/>
          </a:prstGeom>
        </p:spPr>
      </p:pic>
      <p:sp>
        <p:nvSpPr>
          <p:cNvPr id="4" name="椭圆 3"/>
          <p:cNvSpPr/>
          <p:nvPr/>
        </p:nvSpPr>
        <p:spPr>
          <a:xfrm>
            <a:off x="1492885" y="1108710"/>
            <a:ext cx="6711315" cy="4566285"/>
          </a:xfrm>
          <a:prstGeom prst="ellipse">
            <a:avLst/>
          </a:prstGeom>
          <a:noFill/>
          <a:ln w="19050">
            <a:solidFill>
              <a:srgbClr val="FFC000"/>
            </a:solidFill>
            <a:prstDash val="dashDot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212340" y="2115185"/>
            <a:ext cx="5162550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cs typeface="方正剪纸简体" panose="03000509000000000000" charset="-122"/>
              </a:rPr>
              <a:t>从小到大，你有什么好习惯曾让你倍受赞赏、取得小胜利或取得某方面的成功？请给同学们说说，大家来分享、学习一下……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  <a:cs typeface="方正剪纸简体" panose="03000509000000000000" charset="-122"/>
            </a:endParaRPr>
          </a:p>
        </p:txBody>
      </p:sp>
      <p:pic>
        <p:nvPicPr>
          <p:cNvPr id="7" name="图片 6" descr="未标题-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4890" y="1108710"/>
            <a:ext cx="6438900" cy="6438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25151">
            <a:off x="5775960" y="4500245"/>
            <a:ext cx="927735" cy="1891030"/>
          </a:xfrm>
          <a:prstGeom prst="rect">
            <a:avLst/>
          </a:prstGeom>
        </p:spPr>
      </p:pic>
      <p:sp>
        <p:nvSpPr>
          <p:cNvPr id="5" name="任意多边形 4"/>
          <p:cNvSpPr/>
          <p:nvPr>
            <p:custDataLst>
              <p:tags r:id="rId4"/>
            </p:custDataLst>
          </p:nvPr>
        </p:nvSpPr>
        <p:spPr>
          <a:xfrm>
            <a:off x="890783" y="3943843"/>
            <a:ext cx="1670439" cy="1089381"/>
          </a:xfrm>
          <a:custGeom>
            <a:gdLst>
              <a:gd name="connsiteX0" fmla="*/ 0 w 3065418"/>
              <a:gd name="connsiteY0" fmla="*/ 1573821 h 2268584"/>
              <a:gd name="connsiteX1" fmla="*/ 0 w 3065418"/>
              <a:gd name="connsiteY1" fmla="*/ 1573822 h 2268584"/>
              <a:gd name="connsiteX2" fmla="*/ 0 w 3065418"/>
              <a:gd name="connsiteY2" fmla="*/ 1573822 h 2268584"/>
              <a:gd name="connsiteX3" fmla="*/ 1521823 w 3065418"/>
              <a:gd name="connsiteY3" fmla="*/ 0 h 2268584"/>
              <a:gd name="connsiteX4" fmla="*/ 2633070 w 3065418"/>
              <a:gd name="connsiteY4" fmla="*/ 905693 h 2268584"/>
              <a:gd name="connsiteX5" fmla="*/ 2637152 w 3065418"/>
              <a:gd name="connsiteY5" fmla="*/ 932436 h 2268584"/>
              <a:gd name="connsiteX6" fmla="*/ 2641089 w 3065418"/>
              <a:gd name="connsiteY6" fmla="*/ 933658 h 2268584"/>
              <a:gd name="connsiteX7" fmla="*/ 3065418 w 3065418"/>
              <a:gd name="connsiteY7" fmla="*/ 1573822 h 2268584"/>
              <a:gd name="connsiteX8" fmla="*/ 3065417 w 3065418"/>
              <a:gd name="connsiteY8" fmla="*/ 1573822 h 2268584"/>
              <a:gd name="connsiteX9" fmla="*/ 2370655 w 3065418"/>
              <a:gd name="connsiteY9" fmla="*/ 2268584 h 2268584"/>
              <a:gd name="connsiteX10" fmla="*/ 1521833 w 3065418"/>
              <a:gd name="connsiteY10" fmla="*/ 2268584 h 2268584"/>
              <a:gd name="connsiteX11" fmla="*/ 1521823 w 3065418"/>
              <a:gd name="connsiteY11" fmla="*/ 2268584 h 2268584"/>
              <a:gd name="connsiteX12" fmla="*/ 1521813 w 3065418"/>
              <a:gd name="connsiteY12" fmla="*/ 2268584 h 2268584"/>
              <a:gd name="connsiteX13" fmla="*/ 694762 w 3065418"/>
              <a:gd name="connsiteY13" fmla="*/ 2268583 h 2268584"/>
              <a:gd name="connsiteX14" fmla="*/ 14115 w 3065418"/>
              <a:gd name="connsiteY14" fmla="*/ 1713840 h 2268584"/>
              <a:gd name="connsiteX15" fmla="*/ 0 w 3065418"/>
              <a:gd name="connsiteY15" fmla="*/ 1573822 h 2268584"/>
              <a:gd name="connsiteX16" fmla="*/ 14115 w 3065418"/>
              <a:gd name="connsiteY16" fmla="*/ 1433803 h 2268584"/>
              <a:gd name="connsiteX17" fmla="*/ 306314 w 3065418"/>
              <a:gd name="connsiteY17" fmla="*/ 997715 h 2268584"/>
              <a:gd name="connsiteX18" fmla="*/ 404680 w 3065418"/>
              <a:gd name="connsiteY18" fmla="*/ 944323 h 2268584"/>
              <a:gd name="connsiteX19" fmla="*/ 410576 w 3065418"/>
              <a:gd name="connsiteY19" fmla="*/ 905693 h 2268584"/>
              <a:gd name="connsiteX20" fmla="*/ 1521823 w 3065418"/>
              <a:gd name="connsiteY20" fmla="*/ 0 h 22685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065418" h="2268584">
                <a:moveTo>
                  <a:pt x="0" y="1573821"/>
                </a:moveTo>
                <a:lnTo>
                  <a:pt x="0" y="1573822"/>
                </a:lnTo>
                <a:lnTo>
                  <a:pt x="0" y="1573822"/>
                </a:lnTo>
                <a:close/>
                <a:moveTo>
                  <a:pt x="1521823" y="0"/>
                </a:moveTo>
                <a:cubicBezTo>
                  <a:pt x="2069969" y="0"/>
                  <a:pt x="2527302" y="388815"/>
                  <a:pt x="2633070" y="905693"/>
                </a:cubicBezTo>
                <a:lnTo>
                  <a:pt x="2637152" y="932436"/>
                </a:lnTo>
                <a:lnTo>
                  <a:pt x="2641089" y="933658"/>
                </a:lnTo>
                <a:cubicBezTo>
                  <a:pt x="2890449" y="1039129"/>
                  <a:pt x="3065418" y="1286043"/>
                  <a:pt x="3065418" y="1573822"/>
                </a:cubicBezTo>
                <a:lnTo>
                  <a:pt x="3065417" y="1573822"/>
                </a:lnTo>
                <a:cubicBezTo>
                  <a:pt x="3065417" y="1957528"/>
                  <a:pt x="2754361" y="2268584"/>
                  <a:pt x="2370655" y="2268584"/>
                </a:cubicBezTo>
                <a:lnTo>
                  <a:pt x="1521833" y="2268584"/>
                </a:lnTo>
                <a:lnTo>
                  <a:pt x="1521823" y="2268584"/>
                </a:lnTo>
                <a:lnTo>
                  <a:pt x="1521813" y="2268584"/>
                </a:lnTo>
                <a:lnTo>
                  <a:pt x="694762" y="2268583"/>
                </a:lnTo>
                <a:cubicBezTo>
                  <a:pt x="359019" y="2268583"/>
                  <a:pt x="78899" y="2030431"/>
                  <a:pt x="14115" y="1713840"/>
                </a:cubicBezTo>
                <a:lnTo>
                  <a:pt x="0" y="1573822"/>
                </a:lnTo>
                <a:lnTo>
                  <a:pt x="14115" y="1433803"/>
                </a:lnTo>
                <a:cubicBezTo>
                  <a:pt x="51135" y="1252894"/>
                  <a:pt x="158468" y="1097598"/>
                  <a:pt x="306314" y="997715"/>
                </a:cubicBezTo>
                <a:lnTo>
                  <a:pt x="404680" y="944323"/>
                </a:lnTo>
                <a:lnTo>
                  <a:pt x="410576" y="905693"/>
                </a:lnTo>
                <a:cubicBezTo>
                  <a:pt x="516344" y="388815"/>
                  <a:pt x="973678" y="0"/>
                  <a:pt x="1521823" y="0"/>
                </a:cubicBezTo>
                <a:close/>
              </a:path>
            </a:pathLst>
          </a:custGeom>
          <a:noFill/>
          <a:ln w="19050">
            <a:solidFill>
              <a:srgbClr val="47B6E7"/>
            </a:solidFill>
          </a:ln>
        </p:spPr>
        <p:style>
          <a:lnRef idx="2">
            <a:srgbClr val="47B6E7">
              <a:shade val="50000"/>
            </a:srgbClr>
          </a:lnRef>
          <a:fillRef idx="1">
            <a:srgbClr val="47B6E7"/>
          </a:fillRef>
          <a:effectRef idx="0">
            <a:srgbClr val="47B6E7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6" name="标题 1"/>
          <p:cNvSpPr txBox="1"/>
          <p:nvPr>
            <p:custDataLst>
              <p:tags r:id="rId5"/>
            </p:custDataLst>
          </p:nvPr>
        </p:nvSpPr>
        <p:spPr>
          <a:xfrm>
            <a:off x="854075" y="4422775"/>
            <a:ext cx="1790700" cy="472440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rgbClr val="3878A4"/>
                </a:solidFill>
                <a:latin typeface="微软雅黑" panose="020b0503020204020204" charset="-122"/>
                <a:ea typeface="微软雅黑" panose="020b0503020204020204" charset="-122"/>
                <a:cs typeface="+mn-ea"/>
                <a:sym typeface="Arial" pitchFamily="34" charset="0"/>
              </a:rPr>
              <a:t>自 制</a:t>
            </a:r>
            <a:endParaRPr lang="zh-CN" altLang="en-US" sz="2400" b="1" spc="300">
              <a:solidFill>
                <a:srgbClr val="3878A4"/>
              </a:solidFill>
              <a:latin typeface="微软雅黑" panose="020b0503020204020204" charset="-122"/>
              <a:ea typeface="微软雅黑" panose="020b0503020204020204" charset="-122"/>
              <a:cs typeface="+mn-ea"/>
              <a:sym typeface="Arial" pitchFamily="34" charset="0"/>
            </a:endParaRPr>
          </a:p>
        </p:txBody>
      </p:sp>
      <p:sp>
        <p:nvSpPr>
          <p:cNvPr id="7" name="标题 1"/>
          <p:cNvSpPr txBox="1"/>
          <p:nvPr>
            <p:custDataLst>
              <p:tags r:id="rId6"/>
            </p:custDataLst>
          </p:nvPr>
        </p:nvSpPr>
        <p:spPr>
          <a:xfrm>
            <a:off x="250190" y="5202555"/>
            <a:ext cx="2999105" cy="874395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3878A4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控制自己的情绪</a:t>
            </a:r>
            <a:endParaRPr lang="zh-CN" altLang="en-US" sz="1800" b="1">
              <a:solidFill>
                <a:srgbClr val="3878A4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  <a:p>
            <a:pPr algn="ctr"/>
            <a:r>
              <a:rPr lang="zh-CN" altLang="en-US" sz="1800" b="1">
                <a:solidFill>
                  <a:srgbClr val="3878A4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控制贪玩的心</a:t>
            </a:r>
            <a:endParaRPr lang="zh-CN" altLang="en-US" sz="1800" b="1">
              <a:solidFill>
                <a:srgbClr val="3878A4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0" name="任意多边形 9"/>
          <p:cNvSpPr/>
          <p:nvPr>
            <p:custDataLst>
              <p:tags r:id="rId7"/>
            </p:custDataLst>
          </p:nvPr>
        </p:nvSpPr>
        <p:spPr>
          <a:xfrm>
            <a:off x="1773749" y="1472208"/>
            <a:ext cx="1670439" cy="1089381"/>
          </a:xfrm>
          <a:custGeom>
            <a:gdLst>
              <a:gd name="connsiteX0" fmla="*/ 0 w 3065418"/>
              <a:gd name="connsiteY0" fmla="*/ 1573821 h 2268584"/>
              <a:gd name="connsiteX1" fmla="*/ 0 w 3065418"/>
              <a:gd name="connsiteY1" fmla="*/ 1573822 h 2268584"/>
              <a:gd name="connsiteX2" fmla="*/ 0 w 3065418"/>
              <a:gd name="connsiteY2" fmla="*/ 1573822 h 2268584"/>
              <a:gd name="connsiteX3" fmla="*/ 1521823 w 3065418"/>
              <a:gd name="connsiteY3" fmla="*/ 0 h 2268584"/>
              <a:gd name="connsiteX4" fmla="*/ 2633070 w 3065418"/>
              <a:gd name="connsiteY4" fmla="*/ 905693 h 2268584"/>
              <a:gd name="connsiteX5" fmla="*/ 2637152 w 3065418"/>
              <a:gd name="connsiteY5" fmla="*/ 932436 h 2268584"/>
              <a:gd name="connsiteX6" fmla="*/ 2641089 w 3065418"/>
              <a:gd name="connsiteY6" fmla="*/ 933658 h 2268584"/>
              <a:gd name="connsiteX7" fmla="*/ 3065418 w 3065418"/>
              <a:gd name="connsiteY7" fmla="*/ 1573822 h 2268584"/>
              <a:gd name="connsiteX8" fmla="*/ 3065417 w 3065418"/>
              <a:gd name="connsiteY8" fmla="*/ 1573822 h 2268584"/>
              <a:gd name="connsiteX9" fmla="*/ 2370655 w 3065418"/>
              <a:gd name="connsiteY9" fmla="*/ 2268584 h 2268584"/>
              <a:gd name="connsiteX10" fmla="*/ 1521833 w 3065418"/>
              <a:gd name="connsiteY10" fmla="*/ 2268584 h 2268584"/>
              <a:gd name="connsiteX11" fmla="*/ 1521823 w 3065418"/>
              <a:gd name="connsiteY11" fmla="*/ 2268584 h 2268584"/>
              <a:gd name="connsiteX12" fmla="*/ 1521813 w 3065418"/>
              <a:gd name="connsiteY12" fmla="*/ 2268584 h 2268584"/>
              <a:gd name="connsiteX13" fmla="*/ 694762 w 3065418"/>
              <a:gd name="connsiteY13" fmla="*/ 2268583 h 2268584"/>
              <a:gd name="connsiteX14" fmla="*/ 14115 w 3065418"/>
              <a:gd name="connsiteY14" fmla="*/ 1713840 h 2268584"/>
              <a:gd name="connsiteX15" fmla="*/ 0 w 3065418"/>
              <a:gd name="connsiteY15" fmla="*/ 1573822 h 2268584"/>
              <a:gd name="connsiteX16" fmla="*/ 14115 w 3065418"/>
              <a:gd name="connsiteY16" fmla="*/ 1433803 h 2268584"/>
              <a:gd name="connsiteX17" fmla="*/ 306314 w 3065418"/>
              <a:gd name="connsiteY17" fmla="*/ 997715 h 2268584"/>
              <a:gd name="connsiteX18" fmla="*/ 404680 w 3065418"/>
              <a:gd name="connsiteY18" fmla="*/ 944323 h 2268584"/>
              <a:gd name="connsiteX19" fmla="*/ 410576 w 3065418"/>
              <a:gd name="connsiteY19" fmla="*/ 905693 h 2268584"/>
              <a:gd name="connsiteX20" fmla="*/ 1521823 w 3065418"/>
              <a:gd name="connsiteY20" fmla="*/ 0 h 22685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065418" h="2268584">
                <a:moveTo>
                  <a:pt x="0" y="1573821"/>
                </a:moveTo>
                <a:lnTo>
                  <a:pt x="0" y="1573822"/>
                </a:lnTo>
                <a:lnTo>
                  <a:pt x="0" y="1573822"/>
                </a:lnTo>
                <a:close/>
                <a:moveTo>
                  <a:pt x="1521823" y="0"/>
                </a:moveTo>
                <a:cubicBezTo>
                  <a:pt x="2069969" y="0"/>
                  <a:pt x="2527302" y="388815"/>
                  <a:pt x="2633070" y="905693"/>
                </a:cubicBezTo>
                <a:lnTo>
                  <a:pt x="2637152" y="932436"/>
                </a:lnTo>
                <a:lnTo>
                  <a:pt x="2641089" y="933658"/>
                </a:lnTo>
                <a:cubicBezTo>
                  <a:pt x="2890449" y="1039129"/>
                  <a:pt x="3065418" y="1286043"/>
                  <a:pt x="3065418" y="1573822"/>
                </a:cubicBezTo>
                <a:lnTo>
                  <a:pt x="3065417" y="1573822"/>
                </a:lnTo>
                <a:cubicBezTo>
                  <a:pt x="3065417" y="1957528"/>
                  <a:pt x="2754361" y="2268584"/>
                  <a:pt x="2370655" y="2268584"/>
                </a:cubicBezTo>
                <a:lnTo>
                  <a:pt x="1521833" y="2268584"/>
                </a:lnTo>
                <a:lnTo>
                  <a:pt x="1521823" y="2268584"/>
                </a:lnTo>
                <a:lnTo>
                  <a:pt x="1521813" y="2268584"/>
                </a:lnTo>
                <a:lnTo>
                  <a:pt x="694762" y="2268583"/>
                </a:lnTo>
                <a:cubicBezTo>
                  <a:pt x="359019" y="2268583"/>
                  <a:pt x="78899" y="2030431"/>
                  <a:pt x="14115" y="1713840"/>
                </a:cubicBezTo>
                <a:lnTo>
                  <a:pt x="0" y="1573822"/>
                </a:lnTo>
                <a:lnTo>
                  <a:pt x="14115" y="1433803"/>
                </a:lnTo>
                <a:cubicBezTo>
                  <a:pt x="51135" y="1252894"/>
                  <a:pt x="158468" y="1097598"/>
                  <a:pt x="306314" y="997715"/>
                </a:cubicBezTo>
                <a:lnTo>
                  <a:pt x="404680" y="944323"/>
                </a:lnTo>
                <a:lnTo>
                  <a:pt x="410576" y="905693"/>
                </a:lnTo>
                <a:cubicBezTo>
                  <a:pt x="516344" y="388815"/>
                  <a:pt x="973678" y="0"/>
                  <a:pt x="1521823" y="0"/>
                </a:cubicBezTo>
                <a:close/>
              </a:path>
            </a:pathLst>
          </a:custGeom>
          <a:noFill/>
          <a:ln w="19050">
            <a:solidFill>
              <a:srgbClr val="628EE3"/>
            </a:solidFill>
          </a:ln>
        </p:spPr>
        <p:style>
          <a:lnRef idx="2">
            <a:srgbClr val="47B6E7">
              <a:shade val="50000"/>
            </a:srgbClr>
          </a:lnRef>
          <a:fillRef idx="1">
            <a:srgbClr val="47B6E7"/>
          </a:fillRef>
          <a:effectRef idx="0">
            <a:srgbClr val="47B6E7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1" name="标题 1"/>
          <p:cNvSpPr txBox="1"/>
          <p:nvPr>
            <p:custDataLst>
              <p:tags r:id="rId8"/>
            </p:custDataLst>
          </p:nvPr>
        </p:nvSpPr>
        <p:spPr>
          <a:xfrm>
            <a:off x="1829655" y="1916094"/>
            <a:ext cx="1558628" cy="472724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rgbClr val="618CE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持之以恒</a:t>
            </a:r>
            <a:endParaRPr lang="zh-CN" altLang="en-US" sz="2400" b="1" spc="300">
              <a:solidFill>
                <a:srgbClr val="618CE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2" name="标题 1"/>
          <p:cNvSpPr txBox="1"/>
          <p:nvPr>
            <p:custDataLst>
              <p:tags r:id="rId9"/>
            </p:custDataLst>
          </p:nvPr>
        </p:nvSpPr>
        <p:spPr>
          <a:xfrm>
            <a:off x="1271905" y="2647950"/>
            <a:ext cx="2823210" cy="87439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618CE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坚持不懈，直到达到目标</a:t>
            </a:r>
            <a:endParaRPr lang="zh-CN" altLang="en-US" sz="1800" b="1">
              <a:solidFill>
                <a:srgbClr val="618CE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4" name="任意多边形 13"/>
          <p:cNvSpPr/>
          <p:nvPr>
            <p:custDataLst>
              <p:tags r:id="rId10"/>
            </p:custDataLst>
          </p:nvPr>
        </p:nvSpPr>
        <p:spPr>
          <a:xfrm>
            <a:off x="4214892" y="191026"/>
            <a:ext cx="1670439" cy="1089381"/>
          </a:xfrm>
          <a:custGeom>
            <a:gdLst>
              <a:gd name="connsiteX0" fmla="*/ 0 w 3065418"/>
              <a:gd name="connsiteY0" fmla="*/ 1573821 h 2268584"/>
              <a:gd name="connsiteX1" fmla="*/ 0 w 3065418"/>
              <a:gd name="connsiteY1" fmla="*/ 1573822 h 2268584"/>
              <a:gd name="connsiteX2" fmla="*/ 0 w 3065418"/>
              <a:gd name="connsiteY2" fmla="*/ 1573822 h 2268584"/>
              <a:gd name="connsiteX3" fmla="*/ 1521823 w 3065418"/>
              <a:gd name="connsiteY3" fmla="*/ 0 h 2268584"/>
              <a:gd name="connsiteX4" fmla="*/ 2633070 w 3065418"/>
              <a:gd name="connsiteY4" fmla="*/ 905693 h 2268584"/>
              <a:gd name="connsiteX5" fmla="*/ 2637152 w 3065418"/>
              <a:gd name="connsiteY5" fmla="*/ 932436 h 2268584"/>
              <a:gd name="connsiteX6" fmla="*/ 2641089 w 3065418"/>
              <a:gd name="connsiteY6" fmla="*/ 933658 h 2268584"/>
              <a:gd name="connsiteX7" fmla="*/ 3065418 w 3065418"/>
              <a:gd name="connsiteY7" fmla="*/ 1573822 h 2268584"/>
              <a:gd name="connsiteX8" fmla="*/ 3065417 w 3065418"/>
              <a:gd name="connsiteY8" fmla="*/ 1573822 h 2268584"/>
              <a:gd name="connsiteX9" fmla="*/ 2370655 w 3065418"/>
              <a:gd name="connsiteY9" fmla="*/ 2268584 h 2268584"/>
              <a:gd name="connsiteX10" fmla="*/ 1521833 w 3065418"/>
              <a:gd name="connsiteY10" fmla="*/ 2268584 h 2268584"/>
              <a:gd name="connsiteX11" fmla="*/ 1521823 w 3065418"/>
              <a:gd name="connsiteY11" fmla="*/ 2268584 h 2268584"/>
              <a:gd name="connsiteX12" fmla="*/ 1521813 w 3065418"/>
              <a:gd name="connsiteY12" fmla="*/ 2268584 h 2268584"/>
              <a:gd name="connsiteX13" fmla="*/ 694762 w 3065418"/>
              <a:gd name="connsiteY13" fmla="*/ 2268583 h 2268584"/>
              <a:gd name="connsiteX14" fmla="*/ 14115 w 3065418"/>
              <a:gd name="connsiteY14" fmla="*/ 1713840 h 2268584"/>
              <a:gd name="connsiteX15" fmla="*/ 0 w 3065418"/>
              <a:gd name="connsiteY15" fmla="*/ 1573822 h 2268584"/>
              <a:gd name="connsiteX16" fmla="*/ 14115 w 3065418"/>
              <a:gd name="connsiteY16" fmla="*/ 1433803 h 2268584"/>
              <a:gd name="connsiteX17" fmla="*/ 306314 w 3065418"/>
              <a:gd name="connsiteY17" fmla="*/ 997715 h 2268584"/>
              <a:gd name="connsiteX18" fmla="*/ 404680 w 3065418"/>
              <a:gd name="connsiteY18" fmla="*/ 944323 h 2268584"/>
              <a:gd name="connsiteX19" fmla="*/ 410576 w 3065418"/>
              <a:gd name="connsiteY19" fmla="*/ 905693 h 2268584"/>
              <a:gd name="connsiteX20" fmla="*/ 1521823 w 3065418"/>
              <a:gd name="connsiteY20" fmla="*/ 0 h 22685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065418" h="2268584">
                <a:moveTo>
                  <a:pt x="0" y="1573821"/>
                </a:moveTo>
                <a:lnTo>
                  <a:pt x="0" y="1573822"/>
                </a:lnTo>
                <a:lnTo>
                  <a:pt x="0" y="1573822"/>
                </a:lnTo>
                <a:close/>
                <a:moveTo>
                  <a:pt x="1521823" y="0"/>
                </a:moveTo>
                <a:cubicBezTo>
                  <a:pt x="2069969" y="0"/>
                  <a:pt x="2527302" y="388815"/>
                  <a:pt x="2633070" y="905693"/>
                </a:cubicBezTo>
                <a:lnTo>
                  <a:pt x="2637152" y="932436"/>
                </a:lnTo>
                <a:lnTo>
                  <a:pt x="2641089" y="933658"/>
                </a:lnTo>
                <a:cubicBezTo>
                  <a:pt x="2890449" y="1039129"/>
                  <a:pt x="3065418" y="1286043"/>
                  <a:pt x="3065418" y="1573822"/>
                </a:cubicBezTo>
                <a:lnTo>
                  <a:pt x="3065417" y="1573822"/>
                </a:lnTo>
                <a:cubicBezTo>
                  <a:pt x="3065417" y="1957528"/>
                  <a:pt x="2754361" y="2268584"/>
                  <a:pt x="2370655" y="2268584"/>
                </a:cubicBezTo>
                <a:lnTo>
                  <a:pt x="1521833" y="2268584"/>
                </a:lnTo>
                <a:lnTo>
                  <a:pt x="1521823" y="2268584"/>
                </a:lnTo>
                <a:lnTo>
                  <a:pt x="1521813" y="2268584"/>
                </a:lnTo>
                <a:lnTo>
                  <a:pt x="694762" y="2268583"/>
                </a:lnTo>
                <a:cubicBezTo>
                  <a:pt x="359019" y="2268583"/>
                  <a:pt x="78899" y="2030431"/>
                  <a:pt x="14115" y="1713840"/>
                </a:cubicBezTo>
                <a:lnTo>
                  <a:pt x="0" y="1573822"/>
                </a:lnTo>
                <a:lnTo>
                  <a:pt x="14115" y="1433803"/>
                </a:lnTo>
                <a:cubicBezTo>
                  <a:pt x="51135" y="1252894"/>
                  <a:pt x="158468" y="1097598"/>
                  <a:pt x="306314" y="997715"/>
                </a:cubicBezTo>
                <a:lnTo>
                  <a:pt x="404680" y="944323"/>
                </a:lnTo>
                <a:lnTo>
                  <a:pt x="410576" y="905693"/>
                </a:lnTo>
                <a:cubicBezTo>
                  <a:pt x="516344" y="388815"/>
                  <a:pt x="973678" y="0"/>
                  <a:pt x="1521823" y="0"/>
                </a:cubicBezTo>
                <a:close/>
              </a:path>
            </a:pathLst>
          </a:custGeom>
          <a:noFill/>
          <a:ln w="19050">
            <a:solidFill>
              <a:srgbClr val="2BC3B5"/>
            </a:solidFill>
          </a:ln>
        </p:spPr>
        <p:style>
          <a:lnRef idx="2">
            <a:srgbClr val="47B6E7">
              <a:shade val="50000"/>
            </a:srgbClr>
          </a:lnRef>
          <a:fillRef idx="1">
            <a:srgbClr val="47B6E7"/>
          </a:fillRef>
          <a:effectRef idx="0">
            <a:srgbClr val="47B6E7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5" name="标题 1"/>
          <p:cNvSpPr txBox="1"/>
          <p:nvPr>
            <p:custDataLst>
              <p:tags r:id="rId11"/>
            </p:custDataLst>
          </p:nvPr>
        </p:nvSpPr>
        <p:spPr>
          <a:xfrm>
            <a:off x="4270799" y="634913"/>
            <a:ext cx="1558628" cy="47272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rgbClr val="2A9F9D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自 信</a:t>
            </a:r>
            <a:endParaRPr lang="zh-CN" altLang="en-US" sz="2400" b="1" spc="300">
              <a:solidFill>
                <a:srgbClr val="2A9F9D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6" name="标题 1"/>
          <p:cNvSpPr txBox="1"/>
          <p:nvPr>
            <p:custDataLst>
              <p:tags r:id="rId12"/>
            </p:custDataLst>
          </p:nvPr>
        </p:nvSpPr>
        <p:spPr>
          <a:xfrm>
            <a:off x="3713183" y="1366461"/>
            <a:ext cx="2673861" cy="874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2A9F9D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我是独一无二的</a:t>
            </a:r>
            <a:endParaRPr lang="zh-CN" altLang="en-US" sz="1800" b="1">
              <a:solidFill>
                <a:srgbClr val="2A9F9D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  <a:p>
            <a:pPr algn="ctr"/>
            <a:r>
              <a:rPr lang="zh-CN" altLang="en-US" sz="1800" b="1">
                <a:solidFill>
                  <a:srgbClr val="2A9F9D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我是优秀的</a:t>
            </a:r>
            <a:endParaRPr lang="zh-CN" altLang="en-US" sz="1800" b="1">
              <a:solidFill>
                <a:srgbClr val="2A9F9D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8" name="任意多边形 17"/>
          <p:cNvSpPr/>
          <p:nvPr>
            <p:custDataLst>
              <p:tags r:id="rId13"/>
            </p:custDataLst>
          </p:nvPr>
        </p:nvSpPr>
        <p:spPr>
          <a:xfrm>
            <a:off x="6729048" y="255421"/>
            <a:ext cx="1670439" cy="1089381"/>
          </a:xfrm>
          <a:custGeom>
            <a:gdLst>
              <a:gd name="connsiteX0" fmla="*/ 0 w 3065418"/>
              <a:gd name="connsiteY0" fmla="*/ 1573821 h 2268584"/>
              <a:gd name="connsiteX1" fmla="*/ 0 w 3065418"/>
              <a:gd name="connsiteY1" fmla="*/ 1573822 h 2268584"/>
              <a:gd name="connsiteX2" fmla="*/ 0 w 3065418"/>
              <a:gd name="connsiteY2" fmla="*/ 1573822 h 2268584"/>
              <a:gd name="connsiteX3" fmla="*/ 1521823 w 3065418"/>
              <a:gd name="connsiteY3" fmla="*/ 0 h 2268584"/>
              <a:gd name="connsiteX4" fmla="*/ 2633070 w 3065418"/>
              <a:gd name="connsiteY4" fmla="*/ 905693 h 2268584"/>
              <a:gd name="connsiteX5" fmla="*/ 2637152 w 3065418"/>
              <a:gd name="connsiteY5" fmla="*/ 932436 h 2268584"/>
              <a:gd name="connsiteX6" fmla="*/ 2641089 w 3065418"/>
              <a:gd name="connsiteY6" fmla="*/ 933658 h 2268584"/>
              <a:gd name="connsiteX7" fmla="*/ 3065418 w 3065418"/>
              <a:gd name="connsiteY7" fmla="*/ 1573822 h 2268584"/>
              <a:gd name="connsiteX8" fmla="*/ 3065417 w 3065418"/>
              <a:gd name="connsiteY8" fmla="*/ 1573822 h 2268584"/>
              <a:gd name="connsiteX9" fmla="*/ 2370655 w 3065418"/>
              <a:gd name="connsiteY9" fmla="*/ 2268584 h 2268584"/>
              <a:gd name="connsiteX10" fmla="*/ 1521833 w 3065418"/>
              <a:gd name="connsiteY10" fmla="*/ 2268584 h 2268584"/>
              <a:gd name="connsiteX11" fmla="*/ 1521823 w 3065418"/>
              <a:gd name="connsiteY11" fmla="*/ 2268584 h 2268584"/>
              <a:gd name="connsiteX12" fmla="*/ 1521813 w 3065418"/>
              <a:gd name="connsiteY12" fmla="*/ 2268584 h 2268584"/>
              <a:gd name="connsiteX13" fmla="*/ 694762 w 3065418"/>
              <a:gd name="connsiteY13" fmla="*/ 2268583 h 2268584"/>
              <a:gd name="connsiteX14" fmla="*/ 14115 w 3065418"/>
              <a:gd name="connsiteY14" fmla="*/ 1713840 h 2268584"/>
              <a:gd name="connsiteX15" fmla="*/ 0 w 3065418"/>
              <a:gd name="connsiteY15" fmla="*/ 1573822 h 2268584"/>
              <a:gd name="connsiteX16" fmla="*/ 14115 w 3065418"/>
              <a:gd name="connsiteY16" fmla="*/ 1433803 h 2268584"/>
              <a:gd name="connsiteX17" fmla="*/ 306314 w 3065418"/>
              <a:gd name="connsiteY17" fmla="*/ 997715 h 2268584"/>
              <a:gd name="connsiteX18" fmla="*/ 404680 w 3065418"/>
              <a:gd name="connsiteY18" fmla="*/ 944323 h 2268584"/>
              <a:gd name="connsiteX19" fmla="*/ 410576 w 3065418"/>
              <a:gd name="connsiteY19" fmla="*/ 905693 h 2268584"/>
              <a:gd name="connsiteX20" fmla="*/ 1521823 w 3065418"/>
              <a:gd name="connsiteY20" fmla="*/ 0 h 22685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065418" h="2268584">
                <a:moveTo>
                  <a:pt x="0" y="1573821"/>
                </a:moveTo>
                <a:lnTo>
                  <a:pt x="0" y="1573822"/>
                </a:lnTo>
                <a:lnTo>
                  <a:pt x="0" y="1573822"/>
                </a:lnTo>
                <a:close/>
                <a:moveTo>
                  <a:pt x="1521823" y="0"/>
                </a:moveTo>
                <a:cubicBezTo>
                  <a:pt x="2069969" y="0"/>
                  <a:pt x="2527302" y="388815"/>
                  <a:pt x="2633070" y="905693"/>
                </a:cubicBezTo>
                <a:lnTo>
                  <a:pt x="2637152" y="932436"/>
                </a:lnTo>
                <a:lnTo>
                  <a:pt x="2641089" y="933658"/>
                </a:lnTo>
                <a:cubicBezTo>
                  <a:pt x="2890449" y="1039129"/>
                  <a:pt x="3065418" y="1286043"/>
                  <a:pt x="3065418" y="1573822"/>
                </a:cubicBezTo>
                <a:lnTo>
                  <a:pt x="3065417" y="1573822"/>
                </a:lnTo>
                <a:cubicBezTo>
                  <a:pt x="3065417" y="1957528"/>
                  <a:pt x="2754361" y="2268584"/>
                  <a:pt x="2370655" y="2268584"/>
                </a:cubicBezTo>
                <a:lnTo>
                  <a:pt x="1521833" y="2268584"/>
                </a:lnTo>
                <a:lnTo>
                  <a:pt x="1521823" y="2268584"/>
                </a:lnTo>
                <a:lnTo>
                  <a:pt x="1521813" y="2268584"/>
                </a:lnTo>
                <a:lnTo>
                  <a:pt x="694762" y="2268583"/>
                </a:lnTo>
                <a:cubicBezTo>
                  <a:pt x="359019" y="2268583"/>
                  <a:pt x="78899" y="2030431"/>
                  <a:pt x="14115" y="1713840"/>
                </a:cubicBezTo>
                <a:lnTo>
                  <a:pt x="0" y="1573822"/>
                </a:lnTo>
                <a:lnTo>
                  <a:pt x="14115" y="1433803"/>
                </a:lnTo>
                <a:cubicBezTo>
                  <a:pt x="51135" y="1252894"/>
                  <a:pt x="158468" y="1097598"/>
                  <a:pt x="306314" y="997715"/>
                </a:cubicBezTo>
                <a:lnTo>
                  <a:pt x="404680" y="944323"/>
                </a:lnTo>
                <a:lnTo>
                  <a:pt x="410576" y="905693"/>
                </a:lnTo>
                <a:cubicBezTo>
                  <a:pt x="516344" y="388815"/>
                  <a:pt x="973678" y="0"/>
                  <a:pt x="1521823" y="0"/>
                </a:cubicBezTo>
                <a:close/>
              </a:path>
            </a:pathLst>
          </a:custGeom>
          <a:noFill/>
          <a:ln w="19050">
            <a:solidFill>
              <a:srgbClr val="92D050"/>
            </a:solidFill>
          </a:ln>
        </p:spPr>
        <p:style>
          <a:lnRef idx="2">
            <a:srgbClr val="47B6E7">
              <a:shade val="50000"/>
            </a:srgbClr>
          </a:lnRef>
          <a:fillRef idx="1">
            <a:srgbClr val="47B6E7"/>
          </a:fillRef>
          <a:effectRef idx="0">
            <a:srgbClr val="47B6E7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19" name="标题 1"/>
          <p:cNvSpPr txBox="1"/>
          <p:nvPr>
            <p:custDataLst>
              <p:tags r:id="rId14"/>
            </p:custDataLst>
          </p:nvPr>
        </p:nvSpPr>
        <p:spPr>
          <a:xfrm>
            <a:off x="6784954" y="699307"/>
            <a:ext cx="1558628" cy="47272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rgbClr val="9BBB59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微 笑</a:t>
            </a:r>
            <a:endParaRPr lang="zh-CN" altLang="en-US" sz="2400" b="1" spc="300">
              <a:solidFill>
                <a:srgbClr val="9BBB59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0" name="标题 1"/>
          <p:cNvSpPr txBox="1"/>
          <p:nvPr>
            <p:custDataLst>
              <p:tags r:id="rId15"/>
            </p:custDataLst>
          </p:nvPr>
        </p:nvSpPr>
        <p:spPr>
          <a:xfrm>
            <a:off x="6227338" y="1452815"/>
            <a:ext cx="2673861" cy="874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9BBB59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我要以微笑面对</a:t>
            </a:r>
            <a:endParaRPr lang="zh-CN" altLang="en-US" sz="1800" b="1">
              <a:solidFill>
                <a:srgbClr val="9BBB59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  <a:p>
            <a:pPr algn="ctr"/>
            <a:r>
              <a:rPr lang="zh-CN" altLang="en-US" sz="1800" b="1">
                <a:solidFill>
                  <a:srgbClr val="9BBB59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这个世界</a:t>
            </a:r>
            <a:endParaRPr lang="zh-CN" altLang="en-US" sz="1800" b="1">
              <a:solidFill>
                <a:srgbClr val="9BBB59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16"/>
            </p:custDataLst>
          </p:nvPr>
        </p:nvSpPr>
        <p:spPr>
          <a:xfrm>
            <a:off x="8906156" y="1895866"/>
            <a:ext cx="1670439" cy="1089381"/>
          </a:xfrm>
          <a:custGeom>
            <a:gdLst>
              <a:gd name="connsiteX0" fmla="*/ 0 w 3065418"/>
              <a:gd name="connsiteY0" fmla="*/ 1573821 h 2268584"/>
              <a:gd name="connsiteX1" fmla="*/ 0 w 3065418"/>
              <a:gd name="connsiteY1" fmla="*/ 1573822 h 2268584"/>
              <a:gd name="connsiteX2" fmla="*/ 0 w 3065418"/>
              <a:gd name="connsiteY2" fmla="*/ 1573822 h 2268584"/>
              <a:gd name="connsiteX3" fmla="*/ 1521823 w 3065418"/>
              <a:gd name="connsiteY3" fmla="*/ 0 h 2268584"/>
              <a:gd name="connsiteX4" fmla="*/ 2633070 w 3065418"/>
              <a:gd name="connsiteY4" fmla="*/ 905693 h 2268584"/>
              <a:gd name="connsiteX5" fmla="*/ 2637152 w 3065418"/>
              <a:gd name="connsiteY5" fmla="*/ 932436 h 2268584"/>
              <a:gd name="connsiteX6" fmla="*/ 2641089 w 3065418"/>
              <a:gd name="connsiteY6" fmla="*/ 933658 h 2268584"/>
              <a:gd name="connsiteX7" fmla="*/ 3065418 w 3065418"/>
              <a:gd name="connsiteY7" fmla="*/ 1573822 h 2268584"/>
              <a:gd name="connsiteX8" fmla="*/ 3065417 w 3065418"/>
              <a:gd name="connsiteY8" fmla="*/ 1573822 h 2268584"/>
              <a:gd name="connsiteX9" fmla="*/ 2370655 w 3065418"/>
              <a:gd name="connsiteY9" fmla="*/ 2268584 h 2268584"/>
              <a:gd name="connsiteX10" fmla="*/ 1521833 w 3065418"/>
              <a:gd name="connsiteY10" fmla="*/ 2268584 h 2268584"/>
              <a:gd name="connsiteX11" fmla="*/ 1521823 w 3065418"/>
              <a:gd name="connsiteY11" fmla="*/ 2268584 h 2268584"/>
              <a:gd name="connsiteX12" fmla="*/ 1521813 w 3065418"/>
              <a:gd name="connsiteY12" fmla="*/ 2268584 h 2268584"/>
              <a:gd name="connsiteX13" fmla="*/ 694762 w 3065418"/>
              <a:gd name="connsiteY13" fmla="*/ 2268583 h 2268584"/>
              <a:gd name="connsiteX14" fmla="*/ 14115 w 3065418"/>
              <a:gd name="connsiteY14" fmla="*/ 1713840 h 2268584"/>
              <a:gd name="connsiteX15" fmla="*/ 0 w 3065418"/>
              <a:gd name="connsiteY15" fmla="*/ 1573822 h 2268584"/>
              <a:gd name="connsiteX16" fmla="*/ 14115 w 3065418"/>
              <a:gd name="connsiteY16" fmla="*/ 1433803 h 2268584"/>
              <a:gd name="connsiteX17" fmla="*/ 306314 w 3065418"/>
              <a:gd name="connsiteY17" fmla="*/ 997715 h 2268584"/>
              <a:gd name="connsiteX18" fmla="*/ 404680 w 3065418"/>
              <a:gd name="connsiteY18" fmla="*/ 944323 h 2268584"/>
              <a:gd name="connsiteX19" fmla="*/ 410576 w 3065418"/>
              <a:gd name="connsiteY19" fmla="*/ 905693 h 2268584"/>
              <a:gd name="connsiteX20" fmla="*/ 1521823 w 3065418"/>
              <a:gd name="connsiteY20" fmla="*/ 0 h 22685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065418" h="2268584">
                <a:moveTo>
                  <a:pt x="0" y="1573821"/>
                </a:moveTo>
                <a:lnTo>
                  <a:pt x="0" y="1573822"/>
                </a:lnTo>
                <a:lnTo>
                  <a:pt x="0" y="1573822"/>
                </a:lnTo>
                <a:close/>
                <a:moveTo>
                  <a:pt x="1521823" y="0"/>
                </a:moveTo>
                <a:cubicBezTo>
                  <a:pt x="2069969" y="0"/>
                  <a:pt x="2527302" y="388815"/>
                  <a:pt x="2633070" y="905693"/>
                </a:cubicBezTo>
                <a:lnTo>
                  <a:pt x="2637152" y="932436"/>
                </a:lnTo>
                <a:lnTo>
                  <a:pt x="2641089" y="933658"/>
                </a:lnTo>
                <a:cubicBezTo>
                  <a:pt x="2890449" y="1039129"/>
                  <a:pt x="3065418" y="1286043"/>
                  <a:pt x="3065418" y="1573822"/>
                </a:cubicBezTo>
                <a:lnTo>
                  <a:pt x="3065417" y="1573822"/>
                </a:lnTo>
                <a:cubicBezTo>
                  <a:pt x="3065417" y="1957528"/>
                  <a:pt x="2754361" y="2268584"/>
                  <a:pt x="2370655" y="2268584"/>
                </a:cubicBezTo>
                <a:lnTo>
                  <a:pt x="1521833" y="2268584"/>
                </a:lnTo>
                <a:lnTo>
                  <a:pt x="1521823" y="2268584"/>
                </a:lnTo>
                <a:lnTo>
                  <a:pt x="1521813" y="2268584"/>
                </a:lnTo>
                <a:lnTo>
                  <a:pt x="694762" y="2268583"/>
                </a:lnTo>
                <a:cubicBezTo>
                  <a:pt x="359019" y="2268583"/>
                  <a:pt x="78899" y="2030431"/>
                  <a:pt x="14115" y="1713840"/>
                </a:cubicBezTo>
                <a:lnTo>
                  <a:pt x="0" y="1573822"/>
                </a:lnTo>
                <a:lnTo>
                  <a:pt x="14115" y="1433803"/>
                </a:lnTo>
                <a:cubicBezTo>
                  <a:pt x="51135" y="1252894"/>
                  <a:pt x="158468" y="1097598"/>
                  <a:pt x="306314" y="997715"/>
                </a:cubicBezTo>
                <a:lnTo>
                  <a:pt x="404680" y="944323"/>
                </a:lnTo>
                <a:lnTo>
                  <a:pt x="410576" y="905693"/>
                </a:lnTo>
                <a:cubicBezTo>
                  <a:pt x="516344" y="388815"/>
                  <a:pt x="973678" y="0"/>
                  <a:pt x="1521823" y="0"/>
                </a:cubicBezTo>
                <a:close/>
              </a:path>
            </a:pathLst>
          </a:custGeom>
          <a:noFill/>
          <a:ln w="19050">
            <a:solidFill>
              <a:srgbClr val="FFC000"/>
            </a:solidFill>
          </a:ln>
        </p:spPr>
        <p:style>
          <a:lnRef idx="2">
            <a:srgbClr val="47B6E7">
              <a:shade val="50000"/>
            </a:srgbClr>
          </a:lnRef>
          <a:fillRef idx="1">
            <a:srgbClr val="47B6E7"/>
          </a:fillRef>
          <a:effectRef idx="0">
            <a:srgbClr val="47B6E7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3" name="标题 1"/>
          <p:cNvSpPr txBox="1"/>
          <p:nvPr>
            <p:custDataLst>
              <p:tags r:id="rId17"/>
            </p:custDataLst>
          </p:nvPr>
        </p:nvSpPr>
        <p:spPr>
          <a:xfrm>
            <a:off x="8962062" y="2339753"/>
            <a:ext cx="1558628" cy="472724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rgbClr val="BF9317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珍惜时间</a:t>
            </a:r>
            <a:endParaRPr lang="zh-CN" altLang="en-US" sz="2400" b="1" spc="300">
              <a:solidFill>
                <a:srgbClr val="BF9317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4" name="标题 1"/>
          <p:cNvSpPr txBox="1"/>
          <p:nvPr>
            <p:custDataLst>
              <p:tags r:id="rId18"/>
            </p:custDataLst>
          </p:nvPr>
        </p:nvSpPr>
        <p:spPr>
          <a:xfrm>
            <a:off x="8404446" y="3049333"/>
            <a:ext cx="2673861" cy="874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BF9317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过好生命中的每一天</a:t>
            </a:r>
            <a:endParaRPr lang="zh-CN" altLang="en-US" sz="1800" b="1">
              <a:solidFill>
                <a:srgbClr val="BF9317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8" name="任意多边形 27"/>
          <p:cNvSpPr/>
          <p:nvPr>
            <p:custDataLst>
              <p:tags r:id="rId19"/>
            </p:custDataLst>
          </p:nvPr>
        </p:nvSpPr>
        <p:spPr>
          <a:xfrm>
            <a:off x="9463772" y="4469992"/>
            <a:ext cx="1670439" cy="1089381"/>
          </a:xfrm>
          <a:custGeom>
            <a:gdLst>
              <a:gd name="connsiteX0" fmla="*/ 0 w 3065418"/>
              <a:gd name="connsiteY0" fmla="*/ 1573821 h 2268584"/>
              <a:gd name="connsiteX1" fmla="*/ 0 w 3065418"/>
              <a:gd name="connsiteY1" fmla="*/ 1573822 h 2268584"/>
              <a:gd name="connsiteX2" fmla="*/ 0 w 3065418"/>
              <a:gd name="connsiteY2" fmla="*/ 1573822 h 2268584"/>
              <a:gd name="connsiteX3" fmla="*/ 1521823 w 3065418"/>
              <a:gd name="connsiteY3" fmla="*/ 0 h 2268584"/>
              <a:gd name="connsiteX4" fmla="*/ 2633070 w 3065418"/>
              <a:gd name="connsiteY4" fmla="*/ 905693 h 2268584"/>
              <a:gd name="connsiteX5" fmla="*/ 2637152 w 3065418"/>
              <a:gd name="connsiteY5" fmla="*/ 932436 h 2268584"/>
              <a:gd name="connsiteX6" fmla="*/ 2641089 w 3065418"/>
              <a:gd name="connsiteY6" fmla="*/ 933658 h 2268584"/>
              <a:gd name="connsiteX7" fmla="*/ 3065418 w 3065418"/>
              <a:gd name="connsiteY7" fmla="*/ 1573822 h 2268584"/>
              <a:gd name="connsiteX8" fmla="*/ 3065417 w 3065418"/>
              <a:gd name="connsiteY8" fmla="*/ 1573822 h 2268584"/>
              <a:gd name="connsiteX9" fmla="*/ 2370655 w 3065418"/>
              <a:gd name="connsiteY9" fmla="*/ 2268584 h 2268584"/>
              <a:gd name="connsiteX10" fmla="*/ 1521833 w 3065418"/>
              <a:gd name="connsiteY10" fmla="*/ 2268584 h 2268584"/>
              <a:gd name="connsiteX11" fmla="*/ 1521823 w 3065418"/>
              <a:gd name="connsiteY11" fmla="*/ 2268584 h 2268584"/>
              <a:gd name="connsiteX12" fmla="*/ 1521813 w 3065418"/>
              <a:gd name="connsiteY12" fmla="*/ 2268584 h 2268584"/>
              <a:gd name="connsiteX13" fmla="*/ 694762 w 3065418"/>
              <a:gd name="connsiteY13" fmla="*/ 2268583 h 2268584"/>
              <a:gd name="connsiteX14" fmla="*/ 14115 w 3065418"/>
              <a:gd name="connsiteY14" fmla="*/ 1713840 h 2268584"/>
              <a:gd name="connsiteX15" fmla="*/ 0 w 3065418"/>
              <a:gd name="connsiteY15" fmla="*/ 1573822 h 2268584"/>
              <a:gd name="connsiteX16" fmla="*/ 14115 w 3065418"/>
              <a:gd name="connsiteY16" fmla="*/ 1433803 h 2268584"/>
              <a:gd name="connsiteX17" fmla="*/ 306314 w 3065418"/>
              <a:gd name="connsiteY17" fmla="*/ 997715 h 2268584"/>
              <a:gd name="connsiteX18" fmla="*/ 404680 w 3065418"/>
              <a:gd name="connsiteY18" fmla="*/ 944323 h 2268584"/>
              <a:gd name="connsiteX19" fmla="*/ 410576 w 3065418"/>
              <a:gd name="connsiteY19" fmla="*/ 905693 h 2268584"/>
              <a:gd name="connsiteX20" fmla="*/ 1521823 w 3065418"/>
              <a:gd name="connsiteY20" fmla="*/ 0 h 22685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065418" h="2268584">
                <a:moveTo>
                  <a:pt x="0" y="1573821"/>
                </a:moveTo>
                <a:lnTo>
                  <a:pt x="0" y="1573822"/>
                </a:lnTo>
                <a:lnTo>
                  <a:pt x="0" y="1573822"/>
                </a:lnTo>
                <a:close/>
                <a:moveTo>
                  <a:pt x="1521823" y="0"/>
                </a:moveTo>
                <a:cubicBezTo>
                  <a:pt x="2069969" y="0"/>
                  <a:pt x="2527302" y="388815"/>
                  <a:pt x="2633070" y="905693"/>
                </a:cubicBezTo>
                <a:lnTo>
                  <a:pt x="2637152" y="932436"/>
                </a:lnTo>
                <a:lnTo>
                  <a:pt x="2641089" y="933658"/>
                </a:lnTo>
                <a:cubicBezTo>
                  <a:pt x="2890449" y="1039129"/>
                  <a:pt x="3065418" y="1286043"/>
                  <a:pt x="3065418" y="1573822"/>
                </a:cubicBezTo>
                <a:lnTo>
                  <a:pt x="3065417" y="1573822"/>
                </a:lnTo>
                <a:cubicBezTo>
                  <a:pt x="3065417" y="1957528"/>
                  <a:pt x="2754361" y="2268584"/>
                  <a:pt x="2370655" y="2268584"/>
                </a:cubicBezTo>
                <a:lnTo>
                  <a:pt x="1521833" y="2268584"/>
                </a:lnTo>
                <a:lnTo>
                  <a:pt x="1521823" y="2268584"/>
                </a:lnTo>
                <a:lnTo>
                  <a:pt x="1521813" y="2268584"/>
                </a:lnTo>
                <a:lnTo>
                  <a:pt x="694762" y="2268583"/>
                </a:lnTo>
                <a:cubicBezTo>
                  <a:pt x="359019" y="2268583"/>
                  <a:pt x="78899" y="2030431"/>
                  <a:pt x="14115" y="1713840"/>
                </a:cubicBezTo>
                <a:lnTo>
                  <a:pt x="0" y="1573822"/>
                </a:lnTo>
                <a:lnTo>
                  <a:pt x="14115" y="1433803"/>
                </a:lnTo>
                <a:cubicBezTo>
                  <a:pt x="51135" y="1252894"/>
                  <a:pt x="158468" y="1097598"/>
                  <a:pt x="306314" y="997715"/>
                </a:cubicBezTo>
                <a:lnTo>
                  <a:pt x="404680" y="944323"/>
                </a:lnTo>
                <a:lnTo>
                  <a:pt x="410576" y="905693"/>
                </a:lnTo>
                <a:cubicBezTo>
                  <a:pt x="516344" y="388815"/>
                  <a:pt x="973678" y="0"/>
                  <a:pt x="1521823" y="0"/>
                </a:cubicBezTo>
                <a:close/>
              </a:path>
            </a:pathLst>
          </a:custGeom>
          <a:noFill/>
          <a:ln w="19050">
            <a:solidFill>
              <a:srgbClr val="C00000"/>
            </a:solidFill>
          </a:ln>
        </p:spPr>
        <p:style>
          <a:lnRef idx="2">
            <a:srgbClr val="47B6E7">
              <a:shade val="50000"/>
            </a:srgbClr>
          </a:lnRef>
          <a:fillRef idx="1">
            <a:srgbClr val="47B6E7"/>
          </a:fillRef>
          <a:effectRef idx="0">
            <a:srgbClr val="47B6E7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29" name="标题 1"/>
          <p:cNvSpPr txBox="1"/>
          <p:nvPr>
            <p:custDataLst>
              <p:tags r:id="rId20"/>
            </p:custDataLst>
          </p:nvPr>
        </p:nvSpPr>
        <p:spPr>
          <a:xfrm>
            <a:off x="9519679" y="4913878"/>
            <a:ext cx="1558628" cy="472724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rgbClr val="9F081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发掘潜能</a:t>
            </a:r>
            <a:endParaRPr lang="zh-CN" altLang="en-US" sz="2400" b="1" spc="300">
              <a:solidFill>
                <a:srgbClr val="9F081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30" name="标题 1"/>
          <p:cNvSpPr txBox="1"/>
          <p:nvPr>
            <p:custDataLst>
              <p:tags r:id="rId21"/>
            </p:custDataLst>
          </p:nvPr>
        </p:nvSpPr>
        <p:spPr>
          <a:xfrm>
            <a:off x="8962062" y="5623458"/>
            <a:ext cx="2673861" cy="87484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9F081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我要加倍重视</a:t>
            </a:r>
            <a:endParaRPr lang="zh-CN" altLang="en-US" sz="1800" b="1">
              <a:solidFill>
                <a:srgbClr val="9F081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  <a:p>
            <a:pPr algn="ctr"/>
            <a:r>
              <a:rPr lang="zh-CN" altLang="en-US" sz="1800" b="1">
                <a:solidFill>
                  <a:srgbClr val="9F0811"/>
                </a:solidFill>
                <a:latin typeface="Arial" pitchFamily="34" charset="0"/>
                <a:ea typeface="微软雅黑" panose="020b0503020204020204" charset="-122"/>
                <a:sym typeface="Arial" pitchFamily="34" charset="0"/>
              </a:rPr>
              <a:t>自己的价值</a:t>
            </a:r>
            <a:endParaRPr lang="zh-CN" altLang="en-US" sz="1800" b="1">
              <a:solidFill>
                <a:srgbClr val="9F0811"/>
              </a:solidFill>
              <a:latin typeface="Arial" pitchFamily="34" charset="0"/>
              <a:ea typeface="微软雅黑" panose="020b0503020204020204" charset="-122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055110" y="3175635"/>
            <a:ext cx="43491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FF00"/>
                </a:solidFill>
                <a:latin typeface="方正剪纸简体" panose="03000509000000000000" charset="-122"/>
                <a:ea typeface="方正剪纸简体" panose="03000509000000000000" charset="-122"/>
              </a:rPr>
              <a:t>你有这些习惯吗？</a:t>
            </a:r>
            <a:endParaRPr lang="zh-CN" altLang="en-US" sz="4400">
              <a:solidFill>
                <a:srgbClr val="FFFF00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18900000">
            <a:off x="10495280" y="147955"/>
            <a:ext cx="1414145" cy="138684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600000">
            <a:off x="10641330" y="1679575"/>
            <a:ext cx="777240" cy="76263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3480000">
            <a:off x="9629140" y="307340"/>
            <a:ext cx="600710" cy="5899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未标题-3"/>
          <p:cNvPicPr>
            <a:picLocks noChangeAspect="1"/>
          </p:cNvPicPr>
          <p:nvPr/>
        </p:nvPicPr>
        <p:blipFill>
          <a:blip r:embed="rId2"/>
          <a:srcRect l="26313" t="9122" r="24097" b="22216"/>
          <a:stretch>
            <a:fillRect/>
          </a:stretch>
        </p:blipFill>
        <p:spPr>
          <a:xfrm>
            <a:off x="-506730" y="1388110"/>
            <a:ext cx="7375525" cy="508190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6354445" y="5694045"/>
            <a:ext cx="53232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9BBB59"/>
                </a:solidFill>
                <a:latin typeface="方正剪纸简体" panose="03000509000000000000" charset="-122"/>
                <a:ea typeface="方正剪纸简体" panose="03000509000000000000" charset="-122"/>
              </a:rPr>
              <a:t>你对这些习惯有什么看法？</a:t>
            </a:r>
            <a:endParaRPr lang="zh-CN" altLang="en-US" sz="3600">
              <a:solidFill>
                <a:srgbClr val="9BBB59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5996305" y="239395"/>
            <a:ext cx="5906770" cy="6378575"/>
          </a:xfrm>
          <a:prstGeom prst="roundRect">
            <a:avLst/>
          </a:prstGeom>
          <a:noFill/>
          <a:ln>
            <a:solidFill>
              <a:srgbClr val="E29634"/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198235" y="804545"/>
            <a:ext cx="6705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01.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106920" y="881380"/>
            <a:ext cx="46412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在思考问题时手上做着别的事情。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198235" y="1682750"/>
            <a:ext cx="6705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02.</a:t>
            </a:r>
            <a:endParaRPr lang="en-US" altLang="zh-CN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036435" y="1535430"/>
            <a:ext cx="46412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在学习中遇到问题时，习惯先放一边，之后就忘了解决。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198235" y="2597785"/>
            <a:ext cx="6705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03.</a:t>
            </a:r>
            <a:endParaRPr lang="en-US" altLang="zh-CN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036435" y="2500630"/>
            <a:ext cx="46412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考试成绩不理想，开始下定决心学习，但几天后就松懈了。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198235" y="3439795"/>
            <a:ext cx="6705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04.</a:t>
            </a:r>
            <a:endParaRPr lang="en-US" altLang="zh-CN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036435" y="3476625"/>
            <a:ext cx="46412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边听音乐或看电视边写作业。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186170" y="4126865"/>
            <a:ext cx="6705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05.</a:t>
            </a:r>
            <a:endParaRPr lang="en-US" altLang="zh-CN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036435" y="4137025"/>
            <a:ext cx="498538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自制力差，总想着玩，学习不主动。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198235" y="4765675"/>
            <a:ext cx="711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06.</a:t>
            </a:r>
            <a:endParaRPr lang="en-US" altLang="zh-CN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7106920" y="4841240"/>
            <a:ext cx="46412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拖拉、畏难。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 descr="未标题-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6655" y="634365"/>
            <a:ext cx="7298690" cy="587502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186815" y="50800"/>
            <a:ext cx="106502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你认为这些</a:t>
            </a:r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  <a:sym typeface="+mn-ea"/>
              </a:rPr>
              <a:t>行为</a:t>
            </a:r>
            <a:r>
              <a:rPr lang="zh-CN" altLang="en-US" sz="32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哪些好？哪些不好？你都做过哪些？</a:t>
            </a:r>
            <a:endParaRPr lang="zh-CN" altLang="en-US" sz="32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423660" y="1443990"/>
            <a:ext cx="302895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铃响时安静坐好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抬头看着老师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回头翻书包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说废话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讨论问题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看课外书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发呆</a:t>
            </a:r>
            <a:endParaRPr lang="zh-CN" altLang="en-US" sz="24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953510" y="1873250"/>
            <a:ext cx="188722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0">
                <a:solidFill>
                  <a:srgbClr val="DC5F4B"/>
                </a:solidFill>
                <a:latin typeface="方正剪纸简体" panose="03000509000000000000" charset="-122"/>
                <a:ea typeface="方正剪纸简体" panose="03000509000000000000" charset="-122"/>
              </a:rPr>
              <a:t>？</a:t>
            </a:r>
            <a:endParaRPr lang="zh-CN" altLang="en-US" sz="18000">
              <a:solidFill>
                <a:srgbClr val="DC5F4B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rcRect b="3410"/>
          <a:stretch>
            <a:fillRect/>
          </a:stretch>
        </p:blipFill>
        <p:spPr>
          <a:xfrm>
            <a:off x="0" y="1224915"/>
            <a:ext cx="2308225" cy="104330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40000">
            <a:off x="10433685" y="173355"/>
            <a:ext cx="1536065" cy="1506220"/>
          </a:xfrm>
          <a:prstGeom prst="rect">
            <a:avLst/>
          </a:prstGeom>
        </p:spPr>
      </p:pic>
      <p:pic>
        <p:nvPicPr>
          <p:cNvPr id="11" name="图片 10" descr="未标题-2"/>
          <p:cNvPicPr>
            <a:picLocks noChangeAspect="1"/>
          </p:cNvPicPr>
          <p:nvPr/>
        </p:nvPicPr>
        <p:blipFill>
          <a:blip r:embed="rId5"/>
          <a:srcRect t="65558" r="47510"/>
          <a:stretch>
            <a:fillRect/>
          </a:stretch>
        </p:blipFill>
        <p:spPr>
          <a:xfrm flipH="1">
            <a:off x="8947150" y="5226050"/>
            <a:ext cx="3245485" cy="15862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rgbClr val="2527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802505" y="1680369"/>
            <a:ext cx="10587625" cy="3082925"/>
            <a:chOff x="767762" y="2439194"/>
            <a:chExt cx="10587625" cy="3082925"/>
          </a:xfrm>
        </p:grpSpPr>
        <p:cxnSp>
          <p:nvCxnSpPr>
            <p:cNvPr id="47" name="直接箭头连接符 46"/>
            <p:cNvCxnSpPr/>
            <p:nvPr/>
          </p:nvCxnSpPr>
          <p:spPr>
            <a:xfrm>
              <a:off x="767762" y="4616195"/>
              <a:ext cx="10587625" cy="0"/>
            </a:xfrm>
            <a:prstGeom prst="straightConnector1">
              <a:avLst/>
            </a:prstGeom>
            <a:ln w="19050">
              <a:solidFill>
                <a:schemeClr val="bg1">
                  <a:lumMod val="7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8" name="10"/>
            <p:cNvGrpSpPr/>
            <p:nvPr/>
          </p:nvGrpSpPr>
          <p:grpSpPr>
            <a:xfrm>
              <a:off x="1140164" y="2439194"/>
              <a:ext cx="1519092" cy="1510102"/>
              <a:chOff x="2452226" y="1883471"/>
              <a:chExt cx="1518741" cy="1509753"/>
            </a:xfrm>
          </p:grpSpPr>
          <p:sp>
            <p:nvSpPr>
              <p:cNvPr id="87" name="12"/>
              <p:cNvSpPr/>
              <p:nvPr/>
            </p:nvSpPr>
            <p:spPr>
              <a:xfrm rot="8100000">
                <a:off x="2452226" y="1883471"/>
                <a:ext cx="1518741" cy="1509753"/>
              </a:xfrm>
              <a:prstGeom prst="teardrop">
                <a:avLst/>
              </a:prstGeom>
              <a:solidFill>
                <a:srgbClr val="ECF1F5"/>
              </a:solidFill>
              <a:ln w="25400">
                <a:solidFill>
                  <a:schemeClr val="accent6"/>
                </a:solidFill>
                <a:prstDash val="sysDot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  <p:sp>
            <p:nvSpPr>
              <p:cNvPr id="88" name="11"/>
              <p:cNvSpPr/>
              <p:nvPr/>
            </p:nvSpPr>
            <p:spPr>
              <a:xfrm>
                <a:off x="2597858" y="2024527"/>
                <a:ext cx="1233979" cy="1226673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24" tIns="45713" rIns="91424" bIns="45713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</p:grpSp>
        <p:sp>
          <p:nvSpPr>
            <p:cNvPr id="49" name="9"/>
            <p:cNvSpPr/>
            <p:nvPr/>
          </p:nvSpPr>
          <p:spPr>
            <a:xfrm>
              <a:off x="1126489" y="4398430"/>
              <a:ext cx="1546443" cy="432893"/>
            </a:xfrm>
            <a:prstGeom prst="roundRect">
              <a:avLst>
                <a:gd name="adj" fmla="val 50000"/>
              </a:avLst>
            </a:prstGeom>
            <a:solidFill>
              <a:srgbClr val="E296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24" tIns="45713" rIns="91424" bIns="4571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="1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</p:txBody>
        </p:sp>
        <p:sp>
          <p:nvSpPr>
            <p:cNvPr id="50" name="8"/>
            <p:cNvSpPr/>
            <p:nvPr/>
          </p:nvSpPr>
          <p:spPr bwMode="auto">
            <a:xfrm>
              <a:off x="801501" y="4964526"/>
              <a:ext cx="2196418" cy="557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000" rIns="90000" anchor="t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zh-CN" altLang="en-US" sz="14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听课的时候，不仅注意黑板上老师写的内容，还要注意老师的表情、口型等，要灵活地根据实际情境运用</a:t>
              </a:r>
              <a:endParaRPr lang="zh-CN" altLang="en-US" sz="14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</p:txBody>
        </p:sp>
        <p:grpSp>
          <p:nvGrpSpPr>
            <p:cNvPr id="51" name="7"/>
            <p:cNvGrpSpPr/>
            <p:nvPr/>
          </p:nvGrpSpPr>
          <p:grpSpPr>
            <a:xfrm>
              <a:off x="3902564" y="2439194"/>
              <a:ext cx="1519092" cy="1510102"/>
              <a:chOff x="2452226" y="1883471"/>
              <a:chExt cx="1518741" cy="1509753"/>
            </a:xfrm>
          </p:grpSpPr>
          <p:sp>
            <p:nvSpPr>
              <p:cNvPr id="85" name="72"/>
              <p:cNvSpPr/>
              <p:nvPr/>
            </p:nvSpPr>
            <p:spPr>
              <a:xfrm rot="8100000">
                <a:off x="2452226" y="1883471"/>
                <a:ext cx="1518741" cy="1509753"/>
              </a:xfrm>
              <a:prstGeom prst="teardrop">
                <a:avLst/>
              </a:prstGeom>
              <a:solidFill>
                <a:srgbClr val="ECF1F5"/>
              </a:solidFill>
              <a:ln w="25400">
                <a:solidFill>
                  <a:schemeClr val="accent6"/>
                </a:solidFill>
                <a:prstDash val="sysDot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  <p:sp>
            <p:nvSpPr>
              <p:cNvPr id="86" name="71"/>
              <p:cNvSpPr/>
              <p:nvPr/>
            </p:nvSpPr>
            <p:spPr>
              <a:xfrm>
                <a:off x="2597858" y="2024527"/>
                <a:ext cx="1233979" cy="1226673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24" tIns="45713" rIns="91424" bIns="45713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</p:grpSp>
        <p:sp>
          <p:nvSpPr>
            <p:cNvPr id="52" name="6"/>
            <p:cNvSpPr/>
            <p:nvPr/>
          </p:nvSpPr>
          <p:spPr>
            <a:xfrm>
              <a:off x="3888889" y="4398430"/>
              <a:ext cx="1546443" cy="432893"/>
            </a:xfrm>
            <a:prstGeom prst="roundRect">
              <a:avLst>
                <a:gd name="adj" fmla="val 50000"/>
              </a:avLst>
            </a:prstGeom>
            <a:solidFill>
              <a:srgbClr val="DC5F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24" tIns="45713" rIns="91424" bIns="4571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 b="1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</p:txBody>
        </p:sp>
        <p:sp>
          <p:nvSpPr>
            <p:cNvPr id="53" name="5"/>
            <p:cNvSpPr/>
            <p:nvPr/>
          </p:nvSpPr>
          <p:spPr bwMode="auto">
            <a:xfrm>
              <a:off x="3471592" y="4964589"/>
              <a:ext cx="2388235" cy="5575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000" rIns="90000" anchor="t" anchorCtr="0">
              <a:normAutofit fontScale="25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100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  <a:ea typeface="+mn-ea"/>
                </a:rPr>
                <a:t>一</a:t>
              </a:r>
              <a:r>
                <a:rPr lang="zh-CN" altLang="en-US" sz="56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般情况下，口到有三个需要：</a:t>
              </a:r>
              <a:endParaRPr lang="zh-CN" altLang="en-US" sz="56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  <a:p>
              <a:pPr algn="ctr">
                <a:lnSpc>
                  <a:spcPct val="120000"/>
                </a:lnSpc>
              </a:pPr>
              <a:r>
                <a:rPr lang="zh-CN" altLang="en-US" sz="56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一是朗读需要；</a:t>
              </a:r>
              <a:endParaRPr lang="zh-CN" altLang="en-US" sz="56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  <a:p>
              <a:pPr algn="ctr">
                <a:lnSpc>
                  <a:spcPct val="120000"/>
                </a:lnSpc>
              </a:pPr>
              <a:r>
                <a:rPr lang="zh-CN" altLang="en-US" sz="56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二是记忆需要；</a:t>
              </a:r>
              <a:endParaRPr lang="zh-CN" altLang="en-US" sz="56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  <a:p>
              <a:pPr algn="ctr">
                <a:lnSpc>
                  <a:spcPct val="120000"/>
                </a:lnSpc>
              </a:pPr>
              <a:r>
                <a:rPr lang="zh-CN" altLang="en-US" sz="56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三是随时发问</a:t>
              </a:r>
              <a:endParaRPr lang="zh-CN" altLang="en-US" sz="56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</p:txBody>
        </p:sp>
        <p:grpSp>
          <p:nvGrpSpPr>
            <p:cNvPr id="54" name="4"/>
            <p:cNvGrpSpPr/>
            <p:nvPr/>
          </p:nvGrpSpPr>
          <p:grpSpPr>
            <a:xfrm>
              <a:off x="6664964" y="2439194"/>
              <a:ext cx="1519092" cy="1510102"/>
              <a:chOff x="2452226" y="1883471"/>
              <a:chExt cx="1518741" cy="1509753"/>
            </a:xfrm>
          </p:grpSpPr>
          <p:sp>
            <p:nvSpPr>
              <p:cNvPr id="83" name="42"/>
              <p:cNvSpPr/>
              <p:nvPr/>
            </p:nvSpPr>
            <p:spPr>
              <a:xfrm rot="8100000">
                <a:off x="2452226" y="1883471"/>
                <a:ext cx="1518741" cy="1509753"/>
              </a:xfrm>
              <a:prstGeom prst="teardrop">
                <a:avLst/>
              </a:prstGeom>
              <a:solidFill>
                <a:srgbClr val="ECF1F5"/>
              </a:solidFill>
              <a:ln w="25400">
                <a:solidFill>
                  <a:schemeClr val="accent6"/>
                </a:solidFill>
                <a:prstDash val="sysDot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  <p:sp>
            <p:nvSpPr>
              <p:cNvPr id="84" name="41"/>
              <p:cNvSpPr/>
              <p:nvPr/>
            </p:nvSpPr>
            <p:spPr>
              <a:xfrm>
                <a:off x="2597858" y="2024527"/>
                <a:ext cx="1233979" cy="1226673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24" tIns="45713" rIns="91424" bIns="45713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</p:grpSp>
        <p:sp>
          <p:nvSpPr>
            <p:cNvPr id="76" name="34"/>
            <p:cNvSpPr/>
            <p:nvPr/>
          </p:nvSpPr>
          <p:spPr>
            <a:xfrm>
              <a:off x="6651289" y="4398430"/>
              <a:ext cx="1546443" cy="432893"/>
            </a:xfrm>
            <a:prstGeom prst="roundRect">
              <a:avLst>
                <a:gd name="adj" fmla="val 50000"/>
              </a:avLst>
            </a:prstGeom>
            <a:solidFill>
              <a:srgbClr val="E296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24" tIns="45713" rIns="91424" bIns="45713" anchor="ctr">
              <a:normAutofit fontScale="7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77" name="33"/>
            <p:cNvSpPr/>
            <p:nvPr/>
          </p:nvSpPr>
          <p:spPr bwMode="auto">
            <a:xfrm>
              <a:off x="6326301" y="4964526"/>
              <a:ext cx="2196418" cy="557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000" rIns="90000" anchor="t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zh-CN" altLang="en-US" sz="13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老师讲课的时候，只是起到引导的作用，最需要的还是要靠己的思考，这就要求在听课的时候时刻都要用心</a:t>
              </a:r>
              <a:endParaRPr lang="zh-CN" altLang="en-US" sz="13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</p:txBody>
        </p:sp>
        <p:grpSp>
          <p:nvGrpSpPr>
            <p:cNvPr id="78" name="3"/>
            <p:cNvGrpSpPr/>
            <p:nvPr/>
          </p:nvGrpSpPr>
          <p:grpSpPr>
            <a:xfrm>
              <a:off x="9427363" y="2439194"/>
              <a:ext cx="1519092" cy="1510102"/>
              <a:chOff x="2452226" y="1883471"/>
              <a:chExt cx="1518741" cy="1509753"/>
            </a:xfrm>
          </p:grpSpPr>
          <p:sp>
            <p:nvSpPr>
              <p:cNvPr id="81" name="32"/>
              <p:cNvSpPr/>
              <p:nvPr/>
            </p:nvSpPr>
            <p:spPr>
              <a:xfrm rot="8100000">
                <a:off x="2452226" y="1883471"/>
                <a:ext cx="1518741" cy="1509753"/>
              </a:xfrm>
              <a:prstGeom prst="teardrop">
                <a:avLst/>
              </a:prstGeom>
              <a:solidFill>
                <a:srgbClr val="ECF1F5"/>
              </a:solidFill>
              <a:ln w="25400">
                <a:solidFill>
                  <a:schemeClr val="accent6"/>
                </a:solidFill>
                <a:prstDash val="sysDot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  <p:sp>
            <p:nvSpPr>
              <p:cNvPr id="82" name="31"/>
              <p:cNvSpPr/>
              <p:nvPr/>
            </p:nvSpPr>
            <p:spPr>
              <a:xfrm>
                <a:off x="2597858" y="2024527"/>
                <a:ext cx="1233979" cy="1226673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24" tIns="45713" rIns="91424" bIns="45713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b="1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ea"/>
                </a:endParaRPr>
              </a:p>
            </p:txBody>
          </p:sp>
        </p:grpSp>
        <p:sp>
          <p:nvSpPr>
            <p:cNvPr id="79" name="2"/>
            <p:cNvSpPr/>
            <p:nvPr/>
          </p:nvSpPr>
          <p:spPr>
            <a:xfrm>
              <a:off x="9413688" y="4398430"/>
              <a:ext cx="1546443" cy="432893"/>
            </a:xfrm>
            <a:prstGeom prst="roundRect">
              <a:avLst>
                <a:gd name="adj" fmla="val 50000"/>
              </a:avLst>
            </a:prstGeom>
            <a:solidFill>
              <a:srgbClr val="DC5F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1424" tIns="45713" rIns="91424" bIns="45713" anchor="ctr">
              <a:normAutofit fontScale="7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5" b="1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80" name="1"/>
            <p:cNvSpPr/>
            <p:nvPr/>
          </p:nvSpPr>
          <p:spPr bwMode="auto">
            <a:xfrm>
              <a:off x="9088700" y="4964526"/>
              <a:ext cx="2196418" cy="557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000" rIns="90000" anchor="t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zh-CN" altLang="en-US" sz="1400">
                  <a:solidFill>
                    <a:schemeClr val="bg1"/>
                  </a:solidFill>
                  <a:latin typeface="方正剪纸简体" panose="03000509000000000000" charset="-122"/>
                  <a:ea typeface="方正剪纸简体" panose="03000509000000000000" charset="-122"/>
                </a:rPr>
                <a:t>在认真听课，积极思考的同时要做好课堂笔记</a:t>
              </a:r>
              <a:endParaRPr lang="zh-CN" altLang="en-US" sz="14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endParaRPr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3923665" y="461645"/>
            <a:ext cx="458216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E29634"/>
                </a:solidFill>
                <a:latin typeface="方正剪纸简体" panose="03000509000000000000" charset="-122"/>
                <a:ea typeface="方正剪纸简体" panose="03000509000000000000" charset="-122"/>
              </a:rPr>
              <a:t>理想的听课习惯</a:t>
            </a:r>
            <a:endParaRPr lang="zh-CN" altLang="en-US" sz="4400">
              <a:solidFill>
                <a:srgbClr val="E29634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27810" y="3620135"/>
            <a:ext cx="1490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rPr>
              <a:t>眼到</a:t>
            </a:r>
            <a:endParaRPr lang="zh-CN" altLang="en-US" sz="2800">
              <a:solidFill>
                <a:schemeClr val="bg1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280535" y="3639820"/>
            <a:ext cx="1490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rPr>
              <a:t>口到</a:t>
            </a:r>
            <a:endParaRPr lang="zh-CN" altLang="en-US" sz="2800">
              <a:solidFill>
                <a:schemeClr val="bg1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033260" y="3630930"/>
            <a:ext cx="1490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rPr>
              <a:t>心到</a:t>
            </a:r>
            <a:endParaRPr lang="zh-CN" altLang="en-US" sz="2800">
              <a:solidFill>
                <a:schemeClr val="bg1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806940" y="3634105"/>
            <a:ext cx="149098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方正剪纸简体" panose="03000509000000000000" charset="-122"/>
                <a:ea typeface="方正剪纸简体" panose="03000509000000000000" charset="-122"/>
              </a:rPr>
              <a:t>手到</a:t>
            </a:r>
            <a:endParaRPr lang="zh-CN" altLang="en-US" sz="2800">
              <a:solidFill>
                <a:schemeClr val="bg1"/>
              </a:solidFill>
              <a:latin typeface="方正剪纸简体" panose="03000509000000000000" charset="-122"/>
              <a:ea typeface="方正剪纸简体" panose="03000509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https://d.book118.com/566202045012010055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1_1"/>
  <p:tag name="KSO_WM_UNIT_INDEX" val="1_1_1"/>
  <p:tag name="KSO_WM_UNIT_LAYERLEVEL" val="1_1_1"/>
  <p:tag name="KSO_WM_UNIT_LINE_FILL_TYPE" val="2"/>
  <p:tag name="KSO_WM_UNIT_LINE_FORE_SCHEMECOLOR_INDEX" val="13"/>
  <p:tag name="KSO_WM_UNIT_TYPE" val="q_h_i"/>
</p:tagLst>
</file>

<file path=ppt/tags/tag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1_2"/>
  <p:tag name="KSO_WM_UNIT_INDEX" val="1_1_2"/>
  <p:tag name="KSO_WM_UNIT_LAYERLEVEL" val="1_1_1"/>
  <p:tag name="KSO_WM_UNIT_LINE_FILL_TYPE" val="2"/>
  <p:tag name="KSO_WM_UNIT_LINE_FORE_SCHEMECOLOR_INDEX" val="13"/>
  <p:tag name="KSO_WM_UNIT_TYPE" val="q_h_i"/>
</p:tagLst>
</file>

<file path=ppt/tags/tag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2_1"/>
  <p:tag name="KSO_WM_UNIT_INDEX" val="1_2_1"/>
  <p:tag name="KSO_WM_UNIT_LAYERLEVEL" val="1_1_1"/>
  <p:tag name="KSO_WM_UNIT_LINE_FILL_TYPE" val="2"/>
  <p:tag name="KSO_WM_UNIT_LINE_FORE_SCHEMECOLOR_INDEX" val="13"/>
  <p:tag name="KSO_WM_UNIT_TYPE" val="q_h_i"/>
</p:tagLst>
</file>

<file path=ppt/tags/tag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2_2"/>
  <p:tag name="KSO_WM_UNIT_INDEX" val="1_2_2"/>
  <p:tag name="KSO_WM_UNIT_LAYERLEVEL" val="1_1_1"/>
  <p:tag name="KSO_WM_UNIT_LINE_FILL_TYPE" val="2"/>
  <p:tag name="KSO_WM_UNIT_LINE_FORE_SCHEMECOLOR_INDEX" val="13"/>
  <p:tag name="KSO_WM_UNIT_TYPE" val="q_h_i"/>
</p:tagLst>
</file>

<file path=ppt/tags/tag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4_2"/>
  <p:tag name="KSO_WM_UNIT_INDEX" val="1_4_2"/>
  <p:tag name="KSO_WM_UNIT_LAYERLEVEL" val="1_1_1"/>
  <p:tag name="KSO_WM_UNIT_LINE_FILL_TYPE" val="2"/>
  <p:tag name="KSO_WM_UNIT_LINE_FORE_SCHEMECOLOR_INDEX" val="13"/>
  <p:tag name="KSO_WM_UNIT_TYPE" val="q_h_i"/>
</p:tagLst>
</file>

<file path=ppt/tags/tag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4_3"/>
  <p:tag name="KSO_WM_UNIT_INDEX" val="1_4_3"/>
  <p:tag name="KSO_WM_UNIT_LAYERLEVEL" val="1_1_1"/>
  <p:tag name="KSO_WM_UNIT_LINE_FILL_TYPE" val="2"/>
  <p:tag name="KSO_WM_UNIT_LINE_FORE_SCHEMECOLOR_INDEX" val="13"/>
  <p:tag name="KSO_WM_UNIT_TYPE" val="q_h_i"/>
</p:tagLst>
</file>

<file path=ppt/tags/tag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3_1"/>
  <p:tag name="KSO_WM_UNIT_INDEX" val="1_3_1"/>
  <p:tag name="KSO_WM_UNIT_LAYERLEVEL" val="1_1_1"/>
  <p:tag name="KSO_WM_UNIT_LINE_FILL_TYPE" val="2"/>
  <p:tag name="KSO_WM_UNIT_LINE_FORE_SCHEMECOLOR_INDEX" val="13"/>
  <p:tag name="KSO_WM_UNIT_TYPE" val="q_h_i"/>
</p:tagLst>
</file>

<file path=ppt/tags/tag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i*1_3_2"/>
  <p:tag name="KSO_WM_UNIT_INDEX" val="1_3_2"/>
  <p:tag name="KSO_WM_UNIT_LAYERLEVEL" val="1_1_1"/>
  <p:tag name="KSO_WM_UNIT_LINE_FILL_TYPE" val="2"/>
  <p:tag name="KSO_WM_UNIT_LINE_FORE_SCHEMECOLOR_INDEX" val="13"/>
  <p:tag name="KSO_WM_UNIT_TYPE" val="q_h_i"/>
</p:tagLst>
</file>

<file path=ppt/tags/tag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187873_4*q_h_i*1_4_1"/>
  <p:tag name="KSO_WM_UNIT_INDEX" val="1_4_1"/>
  <p:tag name="KSO_WM_UNIT_LAYERLEVEL" val="1_1_1"/>
  <p:tag name="KSO_WM_UNIT_TEXT_FILL_FORE_SCHEMECOLOR_INDEX" val="13"/>
  <p:tag name="KSO_WM_UNIT_TEXT_FILL_TYPE" val="1"/>
  <p:tag name="KSO_WM_UNIT_TYPE" val="q_h_i"/>
</p:tagLst>
</file>

<file path=ppt/tags/tag1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7873_4*q_h_i*1_2_3"/>
  <p:tag name="KSO_WM_UNIT_INDEX" val="1_2_3"/>
  <p:tag name="KSO_WM_UNIT_LAYERLEVEL" val="1_1_1"/>
  <p:tag name="KSO_WM_UNIT_TEXT_FILL_FORE_SCHEMECOLOR_INDEX" val="13"/>
  <p:tag name="KSO_WM_UNIT_TEXT_FILL_TYPE" val="1"/>
  <p:tag name="KSO_WM_UNIT_TYPE" val="q_h_i"/>
</p:tagLst>
</file>

<file path=ppt/tags/tag1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7873_4*q_h_i*1_1_3"/>
  <p:tag name="KSO_WM_UNIT_INDEX" val="1_1_3"/>
  <p:tag name="KSO_WM_UNIT_LAYERLEVEL" val="1_1_1"/>
  <p:tag name="KSO_WM_UNIT_TEXT_FILL_FORE_SCHEMECOLOR_INDEX" val="13"/>
  <p:tag name="KSO_WM_UNIT_TEXT_FILL_TYPE" val="1"/>
  <p:tag name="KSO_WM_UNIT_TYPE" val="q_h_i"/>
</p:tagLst>
</file>

<file path=ppt/tags/tag1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7873_4*q_i*1_7"/>
  <p:tag name="KSO_WM_UNIT_INDEX" val="1_7"/>
  <p:tag name="KSO_WM_UNIT_LAYERLEVEL" val="1_1"/>
  <p:tag name="KSO_WM_UNIT_TEXT_FILL_FORE_SCHEMECOLOR_INDEX" val="13"/>
  <p:tag name="KSO_WM_UNIT_TEXT_FILL_TYPE" val="1"/>
  <p:tag name="KSO_WM_UNIT_TYPE" val="q_i"/>
</p:tagLst>
</file>

<file path=ppt/tags/tag1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187873_4*q_h_i*1_3_3"/>
  <p:tag name="KSO_WM_UNIT_INDEX" val="1_3_3"/>
  <p:tag name="KSO_WM_UNIT_LAYERLEVEL" val="1_1_1"/>
  <p:tag name="KSO_WM_UNIT_TEXT_FILL_FORE_SCHEMECOLOR_INDEX" val="13"/>
  <p:tag name="KSO_WM_UNIT_TEXT_FILL_TYPE" val="1"/>
  <p:tag name="KSO_WM_UNIT_TYPE" val="q_h_i"/>
</p:tagLst>
</file>

<file path=ppt/tags/tag1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7873_4*q_i*1_2"/>
  <p:tag name="KSO_WM_UNIT_INDEX" val="1_2"/>
  <p:tag name="KSO_WM_UNIT_LAYERLEVEL" val="1_1"/>
  <p:tag name="KSO_WM_UNIT_TEXT_FILL_FORE_SCHEMECOLOR_INDEX" val="13"/>
  <p:tag name="KSO_WM_UNIT_TEXT_FILL_TYPE" val="1"/>
  <p:tag name="KSO_WM_UNIT_TYPE" val="q_i"/>
</p:tagLst>
</file>

<file path=ppt/tags/tag15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7873_4*q_i*1_3"/>
  <p:tag name="KSO_WM_UNIT_INDEX" val="1_3"/>
  <p:tag name="KSO_WM_UNIT_LAYERLEVEL" val="1_1"/>
  <p:tag name="KSO_WM_UNIT_TEXT_FILL_FORE_SCHEMECOLOR_INDEX" val="13"/>
  <p:tag name="KSO_WM_UNIT_TEXT_FILL_TYPE" val="1"/>
  <p:tag name="KSO_WM_UNIT_TYPE" val="q_i"/>
</p:tagLst>
</file>

<file path=ppt/tags/tag16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7873_4*q_i*1_4"/>
  <p:tag name="KSO_WM_UNIT_INDEX" val="1_4"/>
  <p:tag name="KSO_WM_UNIT_LAYERLEVEL" val="1_1"/>
  <p:tag name="KSO_WM_UNIT_TEXT_FILL_FORE_SCHEMECOLOR_INDEX" val="13"/>
  <p:tag name="KSO_WM_UNIT_TEXT_FILL_TYPE" val="1"/>
  <p:tag name="KSO_WM_UNIT_TYPE" val="q_i"/>
</p:tagLst>
</file>

<file path=ppt/tags/tag17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q_h_a"/>
  <p:tag name="KSO_WM_UNIT_VALUE" val="6"/>
</p:tagLst>
</file>

<file path=ppt/tags/tag18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TEXT_FILL_FORE_SCHEMECOLOR_INDEX" val="13"/>
  <p:tag name="KSO_WM_UNIT_TEXT_FILL_TYPE" val="1"/>
  <p:tag name="KSO_WM_UNIT_TYPE" val="q_h_f"/>
  <p:tag name="KSO_WM_UNIT_VALUE" val="28"/>
</p:tagLst>
</file>

<file path=ppt/tags/tag19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a*1_2_1"/>
  <p:tag name="KSO_WM_UNIT_INDEX" val="1_2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q_h_a"/>
  <p:tag name="KSO_WM_UNIT_VALUE" val="6"/>
</p:tagLst>
</file>

<file path=ppt/tags/tag20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TEXT_FILL_FORE_SCHEMECOLOR_INDEX" val="13"/>
  <p:tag name="KSO_WM_UNIT_TEXT_FILL_TYPE" val="1"/>
  <p:tag name="KSO_WM_UNIT_TYPE" val="q_h_f"/>
  <p:tag name="KSO_WM_UNIT_VALUE" val="48"/>
</p:tagLst>
</file>

<file path=ppt/tags/tag21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a*1_4_1"/>
  <p:tag name="KSO_WM_UNIT_INDEX" val="1_4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q_h_a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TEXT_FILL_FORE_SCHEMECOLOR_INDEX" val="13"/>
  <p:tag name="KSO_WM_UNIT_TEXT_FILL_TYPE" val="1"/>
  <p:tag name="KSO_WM_UNIT_TYPE" val="q_h_f"/>
  <p:tag name="KSO_WM_UNIT_VALUE" val="28"/>
</p:tagLst>
</file>

<file path=ppt/tags/tag23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a*1_3_1"/>
  <p:tag name="KSO_WM_UNIT_INDEX" val="1_3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q_h_a"/>
  <p:tag name="KSO_WM_UNIT_VALUE" val="6"/>
</p:tagLst>
</file>

<file path=ppt/tags/tag24.xml><?xml version="1.0" encoding="utf-8"?>
<p:tagLst xmlns:p="http://schemas.openxmlformats.org/presentationml/2006/main">
  <p:tag name="KSO_WM_BEAUTIFY_FLAG" val="#wm#"/>
  <p:tag name="KSO_WM_DIAGRAM_GROUP_CODE" val="q1-1"/>
  <p:tag name="KSO_WM_TAG_VERSION" val="1.0"/>
  <p:tag name="KSO_WM_TEMPLATE_CATEGORY" val="diagram"/>
  <p:tag name="KSO_WM_TEMPLATE_INDEX" val="20187873"/>
  <p:tag name="KSO_WM_UNIT_COMPATIBLE" val="0"/>
  <p:tag name="KSO_WM_UNIT_DIAGRAM_ISNUMVISUAL" val="0"/>
  <p:tag name="KSO_WM_UNIT_DIAGRAM_ISREFERUNIT" val="0"/>
  <p:tag name="KSO_WM_UNIT_HIGHLIGHT" val="0"/>
  <p:tag name="KSO_WM_UNIT_ID" val="diagram20187873_4*q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TEXT_FILL_FORE_SCHEMECOLOR_INDEX" val="13"/>
  <p:tag name="KSO_WM_UNIT_TEXT_FILL_TYPE" val="1"/>
  <p:tag name="KSO_WM_UNIT_TYPE" val="q_h_f"/>
  <p:tag name="KSO_WM_UNIT_VALUE" val="48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i*1_1"/>
  <p:tag name="KSO_WM_UNIT_INDEX" val="1_1"/>
  <p:tag name="KSO_WM_UNIT_LAYERLEVEL" val="1_1"/>
  <p:tag name="KSO_WM_UNIT_TYPE" val="l_i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VALUE" val="4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f*1_1_1"/>
  <p:tag name="KSO_WM_UNIT_INDEX" val="1_1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VALUE" val="16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i*1_2_1"/>
  <p:tag name="KSO_WM_UNIT_INDEX" val="1_2_1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VALUE" val="4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f*1_2_1"/>
  <p:tag name="KSO_WM_UNIT_INDEX" val="1_2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VALUE" val="16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i*1_3_1"/>
  <p:tag name="KSO_WM_UNIT_INDEX" val="1_3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VALUE" val="4"/>
</p:tagLst>
</file>

<file path=ppt/tags/tag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f*1_3_1"/>
  <p:tag name="KSO_WM_UNIT_INDEX" val="1_3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VALUE" val="16"/>
</p:tagLst>
</file>

<file path=ppt/tags/tag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i*1_4_1"/>
  <p:tag name="KSO_WM_UNIT_INDEX" val="1_4_1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f*1_4_1"/>
  <p:tag name="KSO_WM_UNIT_INDEX" val="1_4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VALUE" val="16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i*1_5_1"/>
  <p:tag name="KSO_WM_UNIT_INDEX" val="1_5_1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VALUE" val="4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f*1_5_1"/>
  <p:tag name="KSO_WM_UNIT_INDEX" val="1_5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VALUE" val="16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i*1_6_1"/>
  <p:tag name="KSO_WM_UNIT_INDEX" val="1_6_1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</p:tagLst>
</file>

<file path=ppt/tags/tag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3"/>
  <p:tag name="KSO_WM_UNIT_TEXT_FILL_TYPE" val="1"/>
  <p:tag name="KSO_WM_UNIT_TYPE" val="l_h_a"/>
  <p:tag name="KSO_WM_UNIT_VALUE" val="4"/>
</p:tagLst>
</file>

<file path=ppt/tags/tag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160194"/>
  <p:tag name="KSO_WM_UNIT_COMPATIBLE" val="0"/>
  <p:tag name="KSO_WM_UNIT_DIAGRAM_ISNUMVISUAL" val="0"/>
  <p:tag name="KSO_WM_UNIT_DIAGRAM_ISREFERUNIT" val="0"/>
  <p:tag name="KSO_WM_UNIT_HIGHLIGHT" val="0"/>
  <p:tag name="KSO_WM_UNIT_ID" val="diagram160194_6*l_h_f*1_6_1"/>
  <p:tag name="KSO_WM_UNIT_INDEX" val="1_6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VALUE" val="16"/>
</p:tagLst>
</file>

<file path=ppt/tags/tag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方正剪纸简体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2024-09-22T10:09:01.956</cp:lastPrinted>
  <dcterms:created xsi:type="dcterms:W3CDTF">2024-09-22T02:09:01Z</dcterms:created>
  <dcterms:modified xsi:type="dcterms:W3CDTF">2024-09-22T02:09:04Z</dcterms:modified>
</cp:coreProperties>
</file>