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B93F3-9241-4DE3-AF76-401DB5F6E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AA107-EB09-4DF3-A620-28BEB6CCF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FC389-149B-4468-A430-46B34EE60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74527-6D87-463F-B14B-D9AD89D8C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121ECB-A9D9-4E20-975F-1A8E79856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5743B3-F7A2-4AE8-8599-B99D50E6C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04CFD7-70FB-4091-B614-3AB4752D6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B3B8E-4D4A-4DBC-8FD1-666E1E43E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BF6F4-749D-42F6-836D-1DB973CE2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41DF4-364D-4A27-A2DD-A88F82D6A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857B6-66FE-4FDD-B1EC-39438918A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03020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仓储物流部门的组织设计与调整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组织设计原则与目标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组织架构调整方案设计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业务流程优化与再造策略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配套政策措施及实施步骤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部门职责与功能定位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负责仓储管理，包括货物入库、出库、在库保管等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负责物流配送计划制定与执行，确保物流运作高效顺畅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提供仓储物流服务支持，满足客户需求并确保服务质量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协调内外部资源，优化仓储物流运作流程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现有组织架构及人员配置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仓储管理组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客户服务组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负责货物入库、出库及在库管理等具体工作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提供仓储物流服务咨询、投诉处理等服务支持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部门经理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物流配送组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后勤支持组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负责部门整体规划、运作与管理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负责物流配送计划制定、执行及跟踪等工作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负责部门内部行政、人事、财务等后勤支持工作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业务流程与运作效率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业务流程包括入库、出库、盘点、配送等核心环节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通过信息化手段提高业务流程自动化水平，提升运作效率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运作效率受货物种类、数量、配送地点等因素影响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定期对业务流程进行优化调整，以适应市场需求变化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55" r="535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仓储空间不足，影响货物存储及运作效率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物流配送成本较高，需寻求降低成本途径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信息化水平有待提升，以满足业务发展需求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人员素质参差不齐，需加强培训与管理以提升服务质量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组织设计原则与目标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根据业务需求进行组织设计，确保部门能够满足公司日常运营和业务拓展的需要。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定期对组织设计进行评估和调整，以适应公司战略和业务的不断变化。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322" r="53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仓储物流部门的组织设计应与公司整体战略相契合，确保部门发展方向与公司长期目标一致。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战略导向与业务需求相结合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仓储物流部门应采用扁平化的组织结构，减少管理层级，加快决策传导速度。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通过优化流程、提高信息化水平等方式，实现部门运作的高效化。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保持组织的灵活性，能够快速响应市场变化和公司战略调整。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扁平化、高效化、灵活化原则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提升整体运作效率和响应速度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通过合理的组织设计和人员配置，提高仓储物流部门整体运作效率。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优化仓储布局、改进物流路径规划，缩短货物在库时间和运输时间。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加强部门内外部沟通协调，提高响应速度和服务质量。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通过精细化管理、降低库存量、减少损耗等方式，降低仓储物流成本。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提高员工素质，加强培训和管理，提升服务质量和客户满意度。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引入先进的物流技术和设备，提高自动化水平，降低人工成本。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降低成本，提高服务质量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组织架构调整方案设计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97" r="219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建立以客户需求为中心的流程体系，实现快速响应和高质量服务。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打破传统职能型架构，以业务流程为导向重新设计组织架构。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强化跨部门、跨岗位的协同作战能力，提高整体运作效率。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职能型向流程型转变思路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明确仓储、物流、配送等关键岗位的职责和权限。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设立专门的库存管理岗位，负责库存计划、控制和优化工作。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增设数据分析岗位，对仓储物流数据进行深入挖掘和分析，为决策提供支持。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4143" r="2414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关键岗位设置及职责划分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建立仓储、物流、采购、销售等部门间的定期沟通机制。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制定跨部门协作流程和规范，确保信息畅通、资源共享。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设立跨部门协作小组，负责协调解决跨部门问题。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跨部门协作机制搭建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https://d.book118.com/566203020005010045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2024-09-13T16:45:49.211</cp:lastPrinted>
  <dcterms:created xsi:type="dcterms:W3CDTF">2024-09-13T08:45:49Z</dcterms:created>
  <dcterms:modified xsi:type="dcterms:W3CDTF">2024-09-13T08:45:51Z</dcterms:modified>
</cp:coreProperties>
</file>