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69B61C3-B881-4E72-9EB5-A4867E82C44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34998-5F3C-4AC4-8036-DEBE80B1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9CEA0-B964-4A3A-8351-A108ED3E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67763-0C01-4238-AABA-454C3B7EF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7BEE0-9F75-4E3B-8A01-AF00C731D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F1B2D-903C-4902-B16D-C4E91064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131D5-A410-454E-A8AB-D88D2D37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C421E3-D6A8-47F6-8A18-84FD5B964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B99CC-526E-4EA4-968B-32D9060F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22A44-3332-4309-A6DD-3DE10661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CC9E3-2956-4729-8305-E88FFB7F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CCB93-68CB-47D7-A297-7EB22A111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F071580-5072-4BB8-895F-DD37EB70D3F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BDDEE40-0FF3-4012-81B3-9A1B302AAC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305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加工安全生产培训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加工安全生产培训简介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加工安全生产培训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加工安全生产培训方法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加工安全生产培训评估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加工安全生产培训实例分享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加工安全生产培训总结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加工安全生产培训简介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加工安全生产培训概述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加工安全生产培训旨在提升员工对工作场所安全的认知和技能，通过培训预防和减少事故发生。员工需要掌握安全操作规程，提高安全意识，以确保生产过程中的安全性。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加工企业的安全生产现状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员工对安全重视不够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机器设备长时间使用造成老化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设备老化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存在安全隐患的工作环境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作业环境不安全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加工安全生产培训的重要性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建立安全生产文化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加强安全意识宣传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鼓励员工安全参与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加工安全生产培训的目标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加强安全知识学习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掌握事故应急处理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加工安全生产培训的重要性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加工安全生产培训不仅有助于提高企业生产效率，还能有效减少事故发生的可能性，最终保障员工的人身安全。企业应该重视安全培训，建立良好的安全生产体系。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加工安全生产培训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在安全生产法律法规培训中，员工将了解与加工企业相关的安全生产法律法规，明确企业在安全生产方面的法律责任，提高对法规的遵守意识，确保生产过程合法合规。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包括设备操作和维护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正确使用、储存和处理化学品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灭火器、急救箱的使用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紧急救援和逃生培训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如何应对突发事件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自救技能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建筑物内外逃生技巧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逃生方法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团队合作救援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互救技能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学习事故案例分析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提高危险源识别能力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组织安全知识培训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开展安全宣传活动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加强作业规范执行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落实安全管理制度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加强安全意识培养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倡导文明生产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加工安全生产培训总结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通过以上培训内容，加工企业员工将全面掌握安全生产法律法规、操作技能、紧急救援和逃生方法，提高安全意识，确保生产过程安全可靠。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加工安全生产培训方法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班组轮岗制度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为了提高员工的安全生产技能，公司实行班组轮岗制度。通过让员工在不同岗位间轮换，使他们更全面地了解生产过程中的安全要点，提升整体安全意识。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模拟演练培训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安排不同场景的演练，确保员工应对各种危险情况的能力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组织员工学习基本的救援技能，提高救援效率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救援技能训练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模拟火灾、泄漏等紧急情况，培养员工的应急反应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紧急逃生演练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专业培训讲师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拥有丰富的安全生产经验，能够深入浅出地传授知识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讲师背景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针对公司实际情况，定制专业的安全生产培训课程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采用案例分析、互动讨论等方式，提高学员的学习效果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提供在线讨论区和问答环节，促进学员之间的交流和学习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学习资源丰富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平台上有丰富的学习资料和视频课程，满足不同学习需求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设有在线考试，监督学员学习效果，及时调整培训方向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在线培训平台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学习随时随地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员工可以根据自身时间安排进行在线学习，不受地点限制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通过不同方式的培训，全面提升员工的安全意识和应对能力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多方位培训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定期评估培训效果，根据反馈意见不断优化培训方案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将培训制度纳入公司制度体系，确保长期有效实施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https://d.book118.com/566203052012010104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加工安全生产培训</vt:lpstr>
      <vt:lpstr>目录</vt:lpstr>
      <vt:lpstr>第1章 加工安全生产培训简介</vt:lpstr>
      <vt:lpstr> </vt:lpstr>
      <vt:lpstr>加工企业的安全生产现状</vt:lpstr>
      <vt:lpstr>加工安全生产培训的重要性</vt:lpstr>
      <vt:lpstr>加工安全生产培训的目标</vt:lpstr>
      <vt:lpstr>加工安全生产培训的重要性</vt:lpstr>
      <vt:lpstr>第2章 加工安全生产培训</vt:lpstr>
      <vt:lpstr>安全生产法律法规培训</vt:lpstr>
      <vt:lpstr>安全操作技能培训</vt:lpstr>
      <vt:lpstr>紧急救援和逃生培训</vt:lpstr>
      <vt:lpstr>安全生产意识培训</vt:lpstr>
      <vt:lpstr> </vt:lpstr>
      <vt:lpstr>第3章 加工安全生产培训方法</vt:lpstr>
      <vt:lpstr> </vt:lpstr>
      <vt:lpstr>模拟演练培训</vt:lpstr>
      <vt:lpstr>专业培训讲师</vt:lpstr>
      <vt:lpstr>在线培训平台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2024-09-29T14:27:53.402</cp:lastPrinted>
  <dcterms:created xsi:type="dcterms:W3CDTF">2024-09-29T06:27:53Z</dcterms:created>
  <dcterms:modified xsi:type="dcterms:W3CDTF">2024-09-29T06:27:55Z</dcterms:modified>
</cp:coreProperties>
</file>