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D2FF6-66A7-43B6-A40E-D3F36774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08772-1807-446F-B20B-3D65A28D2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E0E5E-D5A9-406C-9995-34FADEF2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B1BE6-0841-45D6-9B77-8939422B7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C25B6-98C8-4466-A3C5-331E53377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6587A-8D8B-467A-9DEA-75221975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4323BA-B9B6-4F70-8289-CBE08D01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CCECA-6FFC-43FF-ADB4-F5069A6E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8D463-EBFF-4C2C-878E-A2169578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055D6-DB6B-468C-B4BB-90929CD5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C1D31-88C1-4C2B-9D0A-59A49E64A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413502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企业战略管理简介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外部环境分析：识别机会与威胁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内部资源能力评估：明确优势与劣势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制定公司层战略：明确发展方向和目标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实施业务层战略：优化产品组合和市场定位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保障措施设计：确保战略落地执行效果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战略管理基本概念与重要性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战略是企业为实现长期目标而制定的一系列重大决策和行动计划，涉及企业资源配置、市场定位、竞争优势等方面的选择和决策。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战略不仅关注企业当前的经营状况，更着眼于未来发展趋势和竞争环境，强调整体性、长期性和前瞻性。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战略定义及内涵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包括战略分析、战略制定、战略实施和战略控制四个主要阶段，形成一个循环往复的动态过程。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通常分为公司层战略、业务层战略和职能层战略三个层次，各层次战略相互关联、相互支持。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战略管理层次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战略管理过程与层次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核心竞争力是企业独具的、能够支撑企业长期竞争优势的能力和资源组合，具有独特性、难以模仿性和价值性。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通过识别企业内部的资源和能力，培育和提升关键技能和专长，构建和优化业务流程和组织结构，以实现核心竞争力的形成和巩固。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核心竞争力构建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企业核心竞争力构建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外部环境分析：识别机会与威胁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宏观环境分析（PEST模型）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015" b="20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包括政治制度、法律法规、政策等因素，对企业经营有重要影响。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涉及宏观经济形势、经济增长、通货膨胀、利率等，影响企业投资决策和市场需求。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包括人口结构、教育水平、价值观念等，影响消费者需求和企业营销策略。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涉及技术创新、研发能力、技术转移等，影响企业竞争力和市场格局。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购买者议价能力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分析购买者对产品价格、质量、服务等方面的要求及谈判能力。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供应商议价能力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评估供应商对原材料价格、质量、供应稳定性等方面的控制力。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分析替代品的性能、价格、市场份额等，评估对企业产品的冲击。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分析行业内竞争对手的数量、实力、市场份额等，评估市场竞争激烈程度。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潜在进入者威胁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考察行业进入壁垒、新进入者可能带来的竞争压力等。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行业竞争结构分析（波特五力模型）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通过市场调查了解消费者需求、购买行为、消费趋势等。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运用统计分析和数据挖掘技术对历史数据进行处理，预测未来市场需求变化趋势。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邀请行业专家、市场分析师等对市场需求进行预测和分析。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专家意见征集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通过对竞争对手产品的分析，了解市场需求和竞争态势，为企业制定战略提供参考。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内部资源能力评估：明确优势与劣势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企业资源盘点及分类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包括企业的土地、厂房、设备、原材料等，是企业生产经营的基础。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包括员工的知识、技能、经验和素质等，是企业最重要的资源之一。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包括企业的专利、技术秘密、研发能力等，是企业保持竞争优势的关键。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包括企业的商标、品牌知名度、品牌忠诚度等，是企业市场地位的重要体现。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实物资源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技术资源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识别核心竞争力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通过分析企业的资源、能力和市场环境，确定企业的核心竞争力所在，如技术创新、市场营销、供应链管理等方面。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培育核心竞争力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通过持续投入和积累，加强核心竞争力的培育和提升，如加大研发力度、提高产品质量、优化营销策略等。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核心竞争力识别与培育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https://d.book118.com/566204135023010035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2024-09-04T18:14:56.977</cp:lastPrinted>
  <dcterms:created xsi:type="dcterms:W3CDTF">2024-09-04T10:14:56Z</dcterms:created>
  <dcterms:modified xsi:type="dcterms:W3CDTF">2024-09-04T10:14:59Z</dcterms:modified>
</cp:coreProperties>
</file>