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6665C9-ED4E-4B08-B1EE-AF292F5A0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7B82C2-6665-4A2F-A75A-AC3B042CB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033F21-10E4-4C9D-A422-0617BC4FC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02207D-D5C7-486E-A6F9-33DCCC415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9D7DF4-2F2B-451F-9B0E-ED0E7B00DB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6B3395-8028-4FBF-8F12-7D441ECE3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64BE58-3CC4-42B1-A21C-6667F43A9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185BB0-6B18-4A1F-84AF-6A296F433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B26550-9A2F-42AC-95E3-E107CBB358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5C068A-F800-4B81-8BD4-C88640E78B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8C6933-40F6-45CE-93A3-27BEEDB61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620510424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新生儿护理文献解读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新生儿常见疾病的护理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新生儿心理与情感护理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新生儿护理的研究进展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新生儿护理的重要性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促进生长发育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良好的新生儿护理能够为宝宝打下坚实的基础，促进其身体和神经系统的正常发育。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降低疾病风险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正确的护理方法有助于降低新生儿患感染、黄疸和其他新生儿疾病的风险。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提高免疫力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通过合理的护理，增强新生儿的免疫力，使其更好地抵抗外界病原体的侵害。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新生儿健康的影响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099" b="110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新生儿护理与成长的关系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情感纽带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新生儿护理过程中，家长与孩子之间的亲密接触有助于建立稳固的亲子关系，对孩子的情感发展具有深远影响。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睡眠质量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良好的护理有助于提高新生儿的睡眠质量，促进其大脑发育和情绪稳定。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生活习惯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新生儿期形成的良好生活习惯将延续至儿童期和成年期，影响孩子的整体健康状况。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社会福祉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健康的儿童是社会未来的希望，良好的新生儿护理为社会培养身心健康的公民。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公共卫生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新生儿护理知识的普及对于降低儿童发病率和死亡率，提升整体国民健康水平具有重要意义。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家庭和谐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正确的护理知识有助于减轻家长的育儿压力，提高家庭的生活质量，促进家庭和谐。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新生儿护理的社会意义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新生儿护理的基本知识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皮肤娇嫩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新生儿皮肤薄且敏感，需要特别呵护，以免受到刺激和感染。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体温调节能力差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新生儿体温调节中枢尚未发育完全，需要注意保暖，避免体温过高或过低。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消化系统发育不全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新生儿胃容量小，消化能力有限，需要采用少量多餐的喂养方式。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新生儿的生理特点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母乳喂养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提倡母乳喂养，母乳含有丰富的营养物质和免疫活性物质，有助于提高宝宝的免疫力。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按需喂养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新生儿需要随时进食，家长应根据宝宝的需求进行喂养。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注意喂奶姿势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正确的喂奶姿势可以避免宝宝吸入空气，减少溢奶和吐奶的发生。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新生儿的喂养与饮食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保持宝宝屁屁干爽，避免尿布疹的发生。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定期更换尿布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定期给宝宝洗澡、洗头、修剪指甲等，保持身体清洁卫生。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保持清洁卫生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新生儿脐带需要特别护理，保持干燥清洁，避免感染。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注意脐带护理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新生儿的日常护理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舒适的睡眠环境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为宝宝创造一个安静、舒适、温暖的睡眠环境，有助于提高宝宝的睡眠质量。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注意睡眠安全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避免宝宝在无人看护的情况下睡觉，防止发生意外事故。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建立规律的睡眠习惯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家长可以帮助宝宝建立规律的睡眠习惯，有助于宝宝的生长发育。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新生儿的睡眠需求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新生儿常见疾病的护理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https://d.book118.com/566205104241010051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2024-09-18T01:23:16.458</cp:lastPrinted>
  <dcterms:created xsi:type="dcterms:W3CDTF">2024-09-17T17:23:16Z</dcterms:created>
  <dcterms:modified xsi:type="dcterms:W3CDTF">2024-09-17T17:23:18Z</dcterms:modified>
</cp:coreProperties>
</file>