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ED091-330E-4205-BC9B-13A94B79E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85511-9353-4C57-905F-B98034BF0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6B41E-3417-49A2-8E7C-F717B7380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72AB2-4768-4F74-81E6-B9179AC28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FEFBF7-1C8F-41D3-817F-D57E3FF7F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A5C8F-ED48-48BA-A491-616FB251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E788A2-6ED7-481E-AB80-047F772BA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1A18C-DA4D-4194-9744-4936DBB32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74C73-2F8B-4FB7-96AD-A31B4CD4C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23479-C9B5-4453-A665-C9E795188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ECC43-2384-47B2-943F-E8A1238ED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1101400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精神科心理治疗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精神科心理治疗概述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精神科心理治疗的主要方法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精神科心理治疗的适应症与禁忌症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精神科心理治疗的实施与评估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精神科心理治疗的挑战与未来发展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精神科心理治疗案例分享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精神科心理治疗概述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精神科心理治疗概述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精神科心理治疗的主要方法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认知行为疗法（CBT）是一种常用的心理治疗方法，它帮助患者识别和改变负面的思维模式和行为习惯。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CBT强调对问题的理性思考和积极应对，而不是过度关注情感或逃避问题。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CBT通过教授患者应对策略和技巧，帮助他们更好地管理情绪和压力，减少焦虑、抑郁和其他心理问题的症状。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CBT通常包括一系列的会谈，患者需要在会谈中学习新的思维和行为模式，并在日常生活中实践。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心理动力疗法是一种深入探索患者内心世界的治疗方法，它关注患者的无意识冲突和过去的经历对当前行为和情绪的影响。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它通常涉及自由联想、梦境解析、情感表达和领悟等技巧，以促进患者的自我觉察和成长。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心理动力疗法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这种治疗方法帮助患者理解自己的情感和行为模式，并解决深层次的心理问题。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心理动力疗法需要时间和耐心，因为治疗师需要与患者建立信任关系，并逐渐引导他们深入探索自己的内心世界。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人本主义疗法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人本主义疗法强调人的自我实现和成长，它认为每个人都有内在的潜能和价值，可以通过自我意识和积极的行为来发挥。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这种治疗方法关注患者的情感、需求和价值观，并鼓励他们表达自己的感受和追求自己的目标。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治疗师通过积极倾听、理解和支持患者，帮助他们建立自信心和自我效能感。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人本主义疗法通常采用开放式对话和自我探索的方式，鼓励患者在治疗过程中积极参与和反思。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这种治疗方法帮助家庭成员改善沟通方式、解决冲突和建立更健康的家庭关系。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治疗师通过与家庭成员的互动，了解家庭结构和动态，并引导家庭成员共同探索问题根源和发展解决方案。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家庭治疗通常涉及多个家庭成员，需要家庭成员之间的合作和开放沟通。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家庭治疗是一种以家庭为单位的治疗方式，它关注家庭成员之间的互动关系和动态平衡。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75049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团体治疗是一种将患者置于群体中进行治疗的方式，它通过群体互动和支持来促进患者的个人成长和情感支持。</a:t>
            </a:r>
          </a:p>
        </p:txBody>
      </p:sp>
      <p:sp>
        <p:nvSpPr>
          <p:cNvPr id="7" name="Freeform 7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887964" y="3802911"/>
            <a:ext cx="2562225" cy="1514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团体治疗通常适合那些在社交方面存在困难或缺乏支持的患者，可以帮助他们建立更健康的人际关系。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346021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团体治疗可以帮助患者学习社交技巧、提高自我认知、缓解孤独感和增强自信心。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16992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治疗师在团体治疗中起到引导和支持的作用，促进患者之间的互动和分享。</a:t>
            </a:r>
          </a:p>
        </p:txBody>
      </p:sp>
      <p:sp>
        <p:nvSpPr>
          <p:cNvPr id="22" name="Freeform 22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精神科心理治疗的适应症与禁忌症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焦虑障碍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如广泛性焦虑、社交焦虑、恐慌障碍等。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抑郁障碍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包括单相和双相抑郁，以及与焦虑相关的抑郁。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强迫症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表现为反复出现且无法控制的强迫思维和行为。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进食障碍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3815" b="38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由于经历创伤事件而导致的心理障碍。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如厌食症、贪食症等。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如失眠、嗜睡等。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如社交恐惧、人际冲突等。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https://d.book118.com/566211014000010033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2024-09-01T09:15:14.359</cp:lastPrinted>
  <dcterms:created xsi:type="dcterms:W3CDTF">2024-09-01T01:15:14Z</dcterms:created>
  <dcterms:modified xsi:type="dcterms:W3CDTF">2024-09-01T01:15:16Z</dcterms:modified>
</cp:coreProperties>
</file>