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53002-9DF2-4C4D-A1A9-9EDEFFD3D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F293C-E80A-4848-BB38-1106DF52D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D8B86-0D1E-4F6D-BF37-8D29D1E24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7D7F0-8BED-4C68-825D-97B332FF1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F49E4-883F-42D7-87D5-69B82005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0D33C-6F11-4BDA-8536-480D5685F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76419-F16D-4F07-90CA-716EEA92E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43145-27E7-4E46-AF3C-B8297028B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F709B-CF5D-4B95-82FE-7E0E0759C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1C720-36E4-45FE-8799-A30685BC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95261-BF29-4BA2-B66A-089591946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1111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智慧农业技术的合作与伙伴关系建立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伙伴关系建立策略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智慧农业技术应用案例分享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合作效果评估及持续改进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利用物联网、大数据、人工智能等先进技术，实现农业生产全过程的智能化管理和优化。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随着技术进步和市场需求增长，智慧农业将向更高程度的自动化、精准化和智能化方向发展。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物联网技术、大数据技术、人工智能技术、云计算技术等。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作物种植、畜牧业、渔业、农产品加工与流通等。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核心技术及应用领域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智慧农业市场规模不断扩大，但技术应用水平和普及程度有待提高。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随着政策支持力度加大和市场需求增长，智慧农业市场将迎来更广阔的发展空间。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市场现状与前景分析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政府引导型合作模式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政府通过制定相关政策和规划，引导和支持智慧农业技术的发展和应用。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资金扶持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政府设立专项资金，对智慧农业技术研发、示范应用等给予资金支持。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项目带动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政府组织实施重大智慧农业项目，带动企业、科研院校等社会力量的参与。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企业通过整合上下游资源，构建智慧农业全产业链合作模式，提升整体竞争力。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458" r="22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270" r="262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企业加大科技研发投入，推动智慧农业关键技术的突破和创新。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企业利用自身优势，积极开拓智慧农业市场，推广先进技术和产品。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企业主导型合作模式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科研院校发挥人才和技术优势，针对智慧农业领域的关键技术难题进行攻关。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科研攻关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科研院校积极与企业合作，推动智慧农业科研成果的转化和应用。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科研院校通过设立相关专业和课程，培养智慧农业领域的高层次人才。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科研院校参与型合作模式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鼓励社会各界力量参与智慧农业建设，形成政府、企业、社会协同推进的良好格局。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加强与国际先进企业和科研机构的合作交流，引进先进技术和管理经验，提升我国智慧农业的国际竞争力。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智慧农业与互联网、大数据、人工智能等产业深度融合，形成新的产业形态和商业模式。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跨界融合型合作模式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伙伴关系建立策略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确定合作目标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明确希望通过合作实现的具体目标，如技术研发、市场推广、资源共享等。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分析自身优势与不足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评估自身在智慧农业技术领域的实力，包括技术、资源、市场等方面，以便在寻找合作伙伴时能够互补。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确定合作定位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根据目标和自身优势，确定在合作中扮演的角色，如技术提供者、资源整合者、市场推广者等。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通过多种渠道寻找具有互补优势的潜在合作伙伴，如行业协会、专业展会、科研机构等。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寻找潜在合作伙伴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对潜在合作伙伴进行全面评估，包括技术实力、资源状况、市场地位、合作意愿等。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评估合作伙伴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与选定的合作伙伴进行资源整合，包括技术、人才、资金、市场等方面，形成合力。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寻找合适伙伴及资源整合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https://d.book118.com/566211110120010040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2024-09-06T22:16:00.324</cp:lastPrinted>
  <dcterms:created xsi:type="dcterms:W3CDTF">2024-09-06T14:16:00Z</dcterms:created>
  <dcterms:modified xsi:type="dcterms:W3CDTF">2024-09-06T14:16:02Z</dcterms:modified>
</cp:coreProperties>
</file>