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310.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53.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tags" Target="../tags/tag156.xml" /><Relationship Id="rId5" Type="http://schemas.openxmlformats.org/officeDocument/2006/relationships/tags" Target="../tags/tag157.xml" /><Relationship Id="rId6" Type="http://schemas.openxmlformats.org/officeDocument/2006/relationships/tags" Target="../tags/tag158.xml" /><Relationship Id="rId7" Type="http://schemas.openxmlformats.org/officeDocument/2006/relationships/tags" Target="../tags/tag159.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custDataLst>
              <p:tags r:id="rId4"/>
            </p:custDataLst>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 Id="rId3" Type="http://schemas.openxmlformats.org/officeDocument/2006/relationships/tags" Target="../tags/tag196.xml" /><Relationship Id="rId4" Type="http://schemas.openxmlformats.org/officeDocument/2006/relationships/tags" Target="../tags/tag197.xml" /><Relationship Id="rId5" Type="http://schemas.openxmlformats.org/officeDocument/2006/relationships/tags" Target="../tags/tag198.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 Id="rId3" Type="http://schemas.openxmlformats.org/officeDocument/2006/relationships/tags" Target="../tags/tag227.xml" /><Relationship Id="rId4" Type="http://schemas.openxmlformats.org/officeDocument/2006/relationships/tags" Target="../tags/tag228.xml" /><Relationship Id="rId5" Type="http://schemas.openxmlformats.org/officeDocument/2006/relationships/tags" Target="../tags/tag229.xml" /><Relationship Id="rId6" Type="http://schemas.openxmlformats.org/officeDocument/2006/relationships/tags" Target="../tags/tag230.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p:sp>
      <p:sp>
        <p:nvSpPr>
          <p:cNvPr id="3" name="文本占位符 2"/>
          <p:cNvSpPr>
            <a:spLocks noGrp="1"/>
          </p:cNvSpPr>
          <p:nvPr>
            <p:ph type="body" idx="3"/>
            <p:custDataLst>
              <p:tags r:id="rId5"/>
            </p:custDataLst>
          </p:nvPr>
        </p:nvSpPr>
        <p:spPr/>
        <p:txBody>
          <a:bodyPr/>
          <a:lstStyle/>
          <a:p>
            <a:r>
              <a:rPr lang="zh-CN" altLang="en-US"/>
              <a:t>用革命的方式夺取政权</a:t>
            </a:r>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a:xfrm>
            <a:off x="482600" y="1279525"/>
            <a:ext cx="6138863" cy="3454400"/>
          </a:xfrm>
        </p:spPr>
      </p:sp>
      <p:sp>
        <p:nvSpPr>
          <p:cNvPr id="3" name="备注占位符 2"/>
          <p:cNvSpPr txBox="1">
            <a:spLocks noGrp="1"/>
          </p:cNvSpPr>
          <p:nvPr>
            <p:ph type="body" idx="1"/>
            <p:custDataLst>
              <p:tags r:id="rId5"/>
            </p:custDataLst>
          </p:nvPr>
        </p:nvSpPr>
        <p:spPr/>
        <p:txBody>
          <a:bodyPr/>
          <a:lstStyle/>
          <a:p>
            <a:r>
              <a:rPr b="1">
                <a:latin typeface="黑体" panose="02010609060101010101" pitchFamily="49" charset="-122"/>
                <a:ea typeface="黑体" panose="02010609060101010101" pitchFamily="49" charset="-122"/>
                <a:cs typeface="黑体" panose="02010609060101010101" pitchFamily="49" charset="-122"/>
                <a:sym typeface="+mn-ea"/>
              </a:rPr>
              <a:t>1919年，李大钊发表《我的马克思主义观》，系统介绍马克思主义。《布尔什维主义的胜利》《法俄革命之比较观》《庶民的胜利》</a:t>
            </a:r>
            <a:endParaRPr b="1">
              <a:latin typeface="黑体" panose="02010609060101010101" pitchFamily="49" charset="-122"/>
              <a:ea typeface="黑体" panose="02010609060101010101" pitchFamily="49" charset="-122"/>
              <a:cs typeface="黑体" panose="02010609060101010101" pitchFamily="49" charset="-122"/>
              <a:sym typeface="+mn-ea"/>
            </a:endParaRPr>
          </a:p>
          <a:p>
            <a:r>
              <a:rPr b="1">
                <a:latin typeface="黑体" panose="02010609060101010101" pitchFamily="49" charset="-122"/>
                <a:ea typeface="黑体" panose="02010609060101010101" pitchFamily="49" charset="-122"/>
                <a:cs typeface="黑体" panose="02010609060101010101" pitchFamily="49" charset="-122"/>
                <a:sym typeface="+mn-ea"/>
              </a:rPr>
              <a:t>1920年3月，李大钊发起中国最早的马克思学说研究会，5月陈独秀在上海组织了马克思主义研究会。</a:t>
            </a:r>
            <a:endParaRPr b="1">
              <a:latin typeface="黑体" panose="02010609060101010101" pitchFamily="49" charset="-122"/>
              <a:ea typeface="黑体" panose="02010609060101010101" pitchFamily="49" charset="-122"/>
              <a:cs typeface="黑体" panose="02010609060101010101" pitchFamily="49" charset="-122"/>
              <a:sym typeface="+mn-ea"/>
            </a:endParaRPr>
          </a:p>
          <a:p>
            <a:r>
              <a:rPr b="1">
                <a:latin typeface="黑体" panose="02010609060101010101" pitchFamily="49" charset="-122"/>
                <a:ea typeface="黑体" panose="02010609060101010101" pitchFamily="49" charset="-122"/>
                <a:cs typeface="黑体" panose="02010609060101010101" pitchFamily="49" charset="-122"/>
                <a:sym typeface="+mn-ea"/>
              </a:rPr>
              <a:t>李达、陈望道、李汉俊等人，投身于马克思主义学说的翻译和宣传。1920年8月，陈望道翻译的《共产党宣言》出版，这是马克思主义经典著作在中国出版的第一个中文全译本。</a:t>
            </a:r>
            <a:endParaRPr b="1">
              <a:latin typeface="黑体" panose="02010609060101010101" pitchFamily="49" charset="-122"/>
              <a:ea typeface="黑体" panose="02010609060101010101" pitchFamily="49" charset="-122"/>
              <a:cs typeface="黑体" panose="02010609060101010101" pitchFamily="49" charset="-122"/>
              <a:sym typeface="+mn-ea"/>
            </a:endParaRPr>
          </a:p>
          <a:p>
            <a:endParaRPr b="1">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4" name="灯片编号占位符 3"/>
          <p:cNvSpPr>
            <a:spLocks noGrp="1"/>
          </p:cNvSpPr>
          <p:nvPr>
            <p:ph type="sldNum" sz="quarter" idx="10"/>
            <p:custDataLst>
              <p:tags r:id="rId6"/>
            </p:custDataLst>
          </p:nvPr>
        </p:nvSpPr>
        <p:spPr/>
        <p:txBody>
          <a:bodyPr/>
          <a:lstStyle/>
          <a:p>
            <a:fld id="{A6837353-30EB-4A48-80EB-173D804AEFBD}" type="slidenum">
              <a:rPr lang="zh-CN" altLang="en-US" smtClean="0"/>
              <a:t>9</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3.xml" /><Relationship Id="rId2" Type="http://schemas.openxmlformats.org/officeDocument/2006/relationships/tags" Target="../tags/tag84.xml"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tags" Target="../tags/tag88.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9.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5.xml" /><Relationship Id="rId2" Type="http://schemas.openxmlformats.org/officeDocument/2006/relationships/tags" Target="../tags/tag96.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tags" Target="../tags/tag100.xml" /><Relationship Id="rId7" Type="http://schemas.openxmlformats.org/officeDocument/2006/relationships/tags" Target="../tags/tag101.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2.xml" /><Relationship Id="rId10"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tags" Target="../tags/tag105.xml" /><Relationship Id="rId5" Type="http://schemas.openxmlformats.org/officeDocument/2006/relationships/tags" Target="../tags/tag106.xml" /><Relationship Id="rId6" Type="http://schemas.openxmlformats.org/officeDocument/2006/relationships/tags" Target="../tags/tag107.xml" /><Relationship Id="rId7" Type="http://schemas.openxmlformats.org/officeDocument/2006/relationships/tags" Target="../tags/tag108.xml" /><Relationship Id="rId8" Type="http://schemas.openxmlformats.org/officeDocument/2006/relationships/tags" Target="../tags/tag109.xml" /><Relationship Id="rId9" Type="http://schemas.openxmlformats.org/officeDocument/2006/relationships/tags" Target="../tags/tag110.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1.xml" /><Relationship Id="rId2" Type="http://schemas.openxmlformats.org/officeDocument/2006/relationships/tags" Target="../tags/tag112.xml" /><Relationship Id="rId3" Type="http://schemas.openxmlformats.org/officeDocument/2006/relationships/tags" Target="../tags/tag113.xml" /><Relationship Id="rId4" Type="http://schemas.openxmlformats.org/officeDocument/2006/relationships/tags" Target="../tags/tag114.xml" /><Relationship Id="rId5" Type="http://schemas.openxmlformats.org/officeDocument/2006/relationships/tags" Target="../tags/tag115.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6.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20.xml" /><Relationship Id="rId2" Type="http://schemas.openxmlformats.org/officeDocument/2006/relationships/tags" Target="../tags/tag121.xml" /><Relationship Id="rId3" Type="http://schemas.openxmlformats.org/officeDocument/2006/relationships/tags" Target="../tags/tag122.xml" /><Relationship Id="rId4" Type="http://schemas.openxmlformats.org/officeDocument/2006/relationships/tags" Target="../tags/tag123.xml"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7.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4.xml"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tags" Target="../tags/tag138.xml" /><Relationship Id="rId6" Type="http://schemas.openxmlformats.org/officeDocument/2006/relationships/tags" Target="../tags/tag139.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40.xml" /><Relationship Id="rId2" Type="http://schemas.openxmlformats.org/officeDocument/2006/relationships/tags" Target="../tags/tag141.xml" /><Relationship Id="rId3" Type="http://schemas.openxmlformats.org/officeDocument/2006/relationships/tags" Target="../tags/tag142.xml" /><Relationship Id="rId4" Type="http://schemas.openxmlformats.org/officeDocument/2006/relationships/tags" Target="../tags/tag143.xml" /><Relationship Id="rId5" Type="http://schemas.openxmlformats.org/officeDocument/2006/relationships/tags" Target="../tags/tag144.xml" /><Relationship Id="rId6" Type="http://schemas.openxmlformats.org/officeDocument/2006/relationships/tags" Target="../tags/tag145.xml" /><Relationship Id="rId7"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C1E0A25F-31E5-4FF9-950D-4868CFF8A2F4}"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1531520C-7700-4FB8-9F29-FDCD9DC6583B}"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9F3F288D-0704-4CF6-B6AC-13C34E645549}"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59503322-D206-4D1B-9B16-0D2BDA21DA07}"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50B97129-BD98-4D25-B91B-1EA3B9F92566}"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064F8F50-873D-4605-8E50-32674102A8C9}"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2DFCE6B9-247C-4104-BA9A-1F965482CDD5}"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978320A1-F0D5-4791-897D-3A1FF170D242}"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ACC8D449-F929-446B-962C-485FDB167F3F}"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1B4B23D7-6BFA-4007-9C8C-4554EDE349F8}"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1A711F05-54B1-4169-AE6C-58DA32E5E1CF}"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3"/>
            </p:custDataLst>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
        <p:nvSpPr>
          <p:cNvPr id="7" name="文本框 6"/>
          <p:cNvSpPr txBox="1"/>
          <p:nvPr userDrawn="1">
            <p:custDataLst>
              <p:tags r:id="rId7"/>
            </p:custDataLst>
          </p:nvPr>
        </p:nvSpPr>
        <p:spPr>
          <a:xfrm>
            <a:off x="11805285" y="6589395"/>
            <a:ext cx="406400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3" name="内容占位符 2"/>
          <p:cNvSpPr>
            <a:spLocks noGrp="1"/>
          </p:cNvSpPr>
          <p:nvPr>
            <p:ph idx="1"/>
            <p:custDataLst>
              <p:tags r:id="rId3"/>
            </p:custDataLst>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custDataLst>
              <p:tags r:id="rId3"/>
            </p:custDataLst>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3" name="内容占位符 2"/>
          <p:cNvSpPr>
            <a:spLocks noGrp="1"/>
          </p:cNvSpPr>
          <p:nvPr>
            <p:ph sz="half" idx="1"/>
            <p:custDataLst>
              <p:tags r:id="rId3"/>
            </p:custDataLst>
          </p:nvPr>
        </p:nvSpPr>
        <p:spPr>
          <a:xfrm>
            <a:off x="838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custDataLst>
              <p:tags r:id="rId4"/>
            </p:custDataLst>
          </p:nvPr>
        </p:nvSpPr>
        <p:spPr>
          <a:xfrm>
            <a:off x="6172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custDataLst>
              <p:tags r:id="rId3"/>
            </p:custDataLst>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4"/>
            </p:custDataLst>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custDataLst>
              <p:tags r:id="rId5"/>
            </p:custDataLst>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6"/>
            </p:custDataLst>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custDataLst>
              <p:tags r:id="rId7"/>
            </p:custDataLst>
          </p:nvPr>
        </p:nvSpPr>
        <p:spPr/>
        <p:txBody>
          <a:bodyPr/>
          <a:lstStyle/>
          <a:p>
            <a:fld id="{D997B5FA-0921-464F-AAE1-844C04324D75}"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D997B5FA-0921-464F-AAE1-844C04324D75}"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custDataLst>
              <p:tags r:id="rId3"/>
            </p:custDataLst>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custDataLst>
              <p:tags r:id="rId3"/>
            </p:custDataLst>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custDataLst>
              <p:tags r:id="rId3"/>
            </p:custDataLst>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custDataLst>
              <p:tags r:id="rId3"/>
            </p:custDataLst>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46.xml" /><Relationship Id="rId13" Type="http://schemas.openxmlformats.org/officeDocument/2006/relationships/tags" Target="../tags/tag147.xml" /><Relationship Id="rId14" Type="http://schemas.openxmlformats.org/officeDocument/2006/relationships/tags" Target="../tags/tag148.xml" /><Relationship Id="rId15" Type="http://schemas.openxmlformats.org/officeDocument/2006/relationships/tags" Target="../tags/tag149.xml" /><Relationship Id="rId16" Type="http://schemas.openxmlformats.org/officeDocument/2006/relationships/tags" Target="../tags/tag150.xml" /><Relationship Id="rId17" Type="http://schemas.openxmlformats.org/officeDocument/2006/relationships/tags" Target="../tags/tag151.xml" /><Relationship Id="rId18" Type="http://schemas.openxmlformats.org/officeDocument/2006/relationships/image" Target="file:///D:\qq&#25991;&#20214;\712321467\Image\C2C\Image2\%7b75232B38-A165-1FB7-499C-2E1C792CACB5%7d.png" TargetMode="External" /><Relationship Id="rId19" Type="http://schemas.openxmlformats.org/officeDocument/2006/relationships/image" Target="../media/image1.png" /><Relationship Id="rId2" Type="http://schemas.openxmlformats.org/officeDocument/2006/relationships/slideLayout" Target="../slideLayouts/slideLayout13.xml" /><Relationship Id="rId20" Type="http://schemas.openxmlformats.org/officeDocument/2006/relationships/tags" Target="../tags/tag152.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custDataLst>
            <p:tags r:id="rId12"/>
          </p:custDataLst>
        </p:nvPr>
      </p:nvGrpSpPr>
      <p:grpSpPr>
        <a:xfrm>
          <a:off x="0" y="0"/>
          <a:ext cx="0" cy="0"/>
        </a:xfrm>
      </p:grpSpPr>
      <p:sp>
        <p:nvSpPr>
          <p:cNvPr id="2" name="标题占位符 1"/>
          <p:cNvSpPr>
            <a:spLocks noGrp="1"/>
          </p:cNvSpPr>
          <p:nvPr>
            <p:ph type="title"/>
            <p:custDataLst>
              <p:tags r:id="rId13"/>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4"/>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5"/>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3"/>
            <p:custDataLst>
              <p:tags r:id="rId16"/>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7"/>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pic>
        <p:nvPicPr>
          <p:cNvPr id="7" name="图片 1073743875" descr="学科网 zxxk.com"/>
          <p:cNvPicPr>
            <a:picLocks noChangeAspect="1"/>
          </p:cNvPicPr>
          <p:nvPr>
            <p:custDataLst>
              <p:tags r:id="rId20"/>
            </p:custDataLst>
          </p:nvPr>
        </p:nvPicPr>
        <p:blipFill>
          <a:blip r:embed="rId19" r:link="rId18"/>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5.jpeg" /><Relationship Id="rId11" Type="http://schemas.openxmlformats.org/officeDocument/2006/relationships/tags" Target="../tags/tag165.xml" /><Relationship Id="rId12" Type="http://schemas.openxmlformats.org/officeDocument/2006/relationships/image" Target="../media/image6.jpeg" /><Relationship Id="rId13" Type="http://schemas.openxmlformats.org/officeDocument/2006/relationships/tags" Target="../tags/tag166.xml" /><Relationship Id="rId14" Type="http://schemas.openxmlformats.org/officeDocument/2006/relationships/tags" Target="../tags/tag167.xml" /><Relationship Id="rId15" Type="http://schemas.openxmlformats.org/officeDocument/2006/relationships/tags" Target="../tags/tag168.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image" Target="../media/image2.png" /><Relationship Id="rId5" Type="http://schemas.openxmlformats.org/officeDocument/2006/relationships/tags" Target="../tags/tag162.xml" /><Relationship Id="rId6" Type="http://schemas.openxmlformats.org/officeDocument/2006/relationships/image" Target="../media/image3.jpeg" /><Relationship Id="rId7" Type="http://schemas.openxmlformats.org/officeDocument/2006/relationships/tags" Target="../tags/tag163.xml" /><Relationship Id="rId8" Type="http://schemas.openxmlformats.org/officeDocument/2006/relationships/image" Target="../media/image4.jpeg" /><Relationship Id="rId9" Type="http://schemas.openxmlformats.org/officeDocument/2006/relationships/tags" Target="../tags/tag16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7.xml" /><Relationship Id="rId11" Type="http://schemas.openxmlformats.org/officeDocument/2006/relationships/tags" Target="../tags/tag178.xml" /><Relationship Id="rId12" Type="http://schemas.openxmlformats.org/officeDocument/2006/relationships/tags" Target="../tags/tag179.xml" /><Relationship Id="rId13" Type="http://schemas.openxmlformats.org/officeDocument/2006/relationships/tags" Target="../tags/tag180.xml" /><Relationship Id="rId14" Type="http://schemas.openxmlformats.org/officeDocument/2006/relationships/tags" Target="../tags/tag181.xml" /><Relationship Id="rId15" Type="http://schemas.openxmlformats.org/officeDocument/2006/relationships/tags" Target="../tags/tag182.xml" /><Relationship Id="rId2" Type="http://schemas.openxmlformats.org/officeDocument/2006/relationships/tags" Target="../tags/tag169.xml" /><Relationship Id="rId3" Type="http://schemas.openxmlformats.org/officeDocument/2006/relationships/tags" Target="../tags/tag170.xml" /><Relationship Id="rId4" Type="http://schemas.openxmlformats.org/officeDocument/2006/relationships/tags" Target="../tags/tag171.xml" /><Relationship Id="rId5" Type="http://schemas.openxmlformats.org/officeDocument/2006/relationships/tags" Target="../tags/tag172.xml" /><Relationship Id="rId6" Type="http://schemas.openxmlformats.org/officeDocument/2006/relationships/tags" Target="../tags/tag173.xml" /><Relationship Id="rId7" Type="http://schemas.openxmlformats.org/officeDocument/2006/relationships/tags" Target="../tags/tag174.xml" /><Relationship Id="rId8" Type="http://schemas.openxmlformats.org/officeDocument/2006/relationships/tags" Target="../tags/tag175.xml" /><Relationship Id="rId9" Type="http://schemas.openxmlformats.org/officeDocument/2006/relationships/tags" Target="../tags/tag17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1.xml" /><Relationship Id="rId11" Type="http://schemas.openxmlformats.org/officeDocument/2006/relationships/tags" Target="../tags/tag192.xml" /><Relationship Id="rId12" Type="http://schemas.openxmlformats.org/officeDocument/2006/relationships/tags" Target="../tags/tag193.xml" /><Relationship Id="rId13" Type="http://schemas.openxmlformats.org/officeDocument/2006/relationships/tags" Target="../tags/tag194.xml" /><Relationship Id="rId14" Type="http://schemas.openxmlformats.org/officeDocument/2006/relationships/tags" Target="../tags/tag195.xml" /><Relationship Id="rId2" Type="http://schemas.openxmlformats.org/officeDocument/2006/relationships/tags" Target="../tags/tag183.xml" /><Relationship Id="rId3" Type="http://schemas.openxmlformats.org/officeDocument/2006/relationships/tags" Target="../tags/tag184.xml" /><Relationship Id="rId4" Type="http://schemas.openxmlformats.org/officeDocument/2006/relationships/tags" Target="../tags/tag185.xml" /><Relationship Id="rId5" Type="http://schemas.openxmlformats.org/officeDocument/2006/relationships/tags" Target="../tags/tag186.xml" /><Relationship Id="rId6" Type="http://schemas.openxmlformats.org/officeDocument/2006/relationships/tags" Target="../tags/tag187.xml" /><Relationship Id="rId7" Type="http://schemas.openxmlformats.org/officeDocument/2006/relationships/tags" Target="../tags/tag188.xml" /><Relationship Id="rId8" Type="http://schemas.openxmlformats.org/officeDocument/2006/relationships/tags" Target="../tags/tag189.xml" /><Relationship Id="rId9" Type="http://schemas.openxmlformats.org/officeDocument/2006/relationships/tags" Target="../tags/tag19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6.xml" /><Relationship Id="rId11" Type="http://schemas.openxmlformats.org/officeDocument/2006/relationships/tags" Target="../tags/tag207.xml" /><Relationship Id="rId2" Type="http://schemas.openxmlformats.org/officeDocument/2006/relationships/notesSlide" Target="../notesSlides/notesSlide1.xml" /><Relationship Id="rId3" Type="http://schemas.openxmlformats.org/officeDocument/2006/relationships/tags" Target="../tags/tag199.xml" /><Relationship Id="rId4" Type="http://schemas.openxmlformats.org/officeDocument/2006/relationships/tags" Target="../tags/tag200.xml" /><Relationship Id="rId5" Type="http://schemas.openxmlformats.org/officeDocument/2006/relationships/tags" Target="../tags/tag201.xml" /><Relationship Id="rId6" Type="http://schemas.openxmlformats.org/officeDocument/2006/relationships/tags" Target="../tags/tag202.xml" /><Relationship Id="rId7" Type="http://schemas.openxmlformats.org/officeDocument/2006/relationships/tags" Target="../tags/tag203.xml" /><Relationship Id="rId8" Type="http://schemas.openxmlformats.org/officeDocument/2006/relationships/tags" Target="../tags/tag204.xml" /><Relationship Id="rId9" Type="http://schemas.openxmlformats.org/officeDocument/2006/relationships/tags" Target="../tags/tag20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1.xml" /><Relationship Id="rId3" Type="http://schemas.openxmlformats.org/officeDocument/2006/relationships/tags" Target="../tags/tag212.xml" /><Relationship Id="rId4" Type="http://schemas.openxmlformats.org/officeDocument/2006/relationships/image" Target="../media/image7.png" /><Relationship Id="rId5" Type="http://schemas.openxmlformats.org/officeDocument/2006/relationships/tags" Target="../tags/tag213.xml" /><Relationship Id="rId6" Type="http://schemas.openxmlformats.org/officeDocument/2006/relationships/tags" Target="../tags/tag214.xml" /><Relationship Id="rId7" Type="http://schemas.openxmlformats.org/officeDocument/2006/relationships/tags" Target="../tags/tag2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6.xml" /><Relationship Id="rId3" Type="http://schemas.openxmlformats.org/officeDocument/2006/relationships/tags" Target="../tags/tag217.xml" /><Relationship Id="rId4" Type="http://schemas.openxmlformats.org/officeDocument/2006/relationships/tags" Target="../tags/tag218.xml" /><Relationship Id="rId5" Type="http://schemas.openxmlformats.org/officeDocument/2006/relationships/tags" Target="../tags/tag2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0.xml" /><Relationship Id="rId3" Type="http://schemas.openxmlformats.org/officeDocument/2006/relationships/tags" Target="../tags/tag221.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38.xml" /><Relationship Id="rId11" Type="http://schemas.openxmlformats.org/officeDocument/2006/relationships/tags" Target="../tags/tag239.xml" /><Relationship Id="rId12" Type="http://schemas.openxmlformats.org/officeDocument/2006/relationships/tags" Target="../tags/tag240.xml" /><Relationship Id="rId13" Type="http://schemas.openxmlformats.org/officeDocument/2006/relationships/tags" Target="../tags/tag241.xml" /><Relationship Id="rId14" Type="http://schemas.openxmlformats.org/officeDocument/2006/relationships/tags" Target="../tags/tag242.xml" /><Relationship Id="rId15" Type="http://schemas.openxmlformats.org/officeDocument/2006/relationships/tags" Target="../tags/tag243.xml" /><Relationship Id="rId16" Type="http://schemas.openxmlformats.org/officeDocument/2006/relationships/tags" Target="../tags/tag244.xml" /><Relationship Id="rId17" Type="http://schemas.openxmlformats.org/officeDocument/2006/relationships/tags" Target="../tags/tag245.xml" /><Relationship Id="rId18" Type="http://schemas.openxmlformats.org/officeDocument/2006/relationships/tags" Target="../tags/tag246.xml" /><Relationship Id="rId19" Type="http://schemas.openxmlformats.org/officeDocument/2006/relationships/tags" Target="../tags/tag247.xml" /><Relationship Id="rId2" Type="http://schemas.openxmlformats.org/officeDocument/2006/relationships/notesSlide" Target="../notesSlides/notesSlide2.xml" /><Relationship Id="rId20" Type="http://schemas.openxmlformats.org/officeDocument/2006/relationships/tags" Target="../tags/tag248.xml" /><Relationship Id="rId21" Type="http://schemas.openxmlformats.org/officeDocument/2006/relationships/tags" Target="../tags/tag249.xml" /><Relationship Id="rId22" Type="http://schemas.openxmlformats.org/officeDocument/2006/relationships/tags" Target="../tags/tag250.xml" /><Relationship Id="rId23" Type="http://schemas.openxmlformats.org/officeDocument/2006/relationships/tags" Target="../tags/tag251.xml" /><Relationship Id="rId24" Type="http://schemas.openxmlformats.org/officeDocument/2006/relationships/tags" Target="../tags/tag252.xml" /><Relationship Id="rId25" Type="http://schemas.openxmlformats.org/officeDocument/2006/relationships/tags" Target="../tags/tag253.xml" /><Relationship Id="rId26" Type="http://schemas.openxmlformats.org/officeDocument/2006/relationships/tags" Target="../tags/tag254.xml" /><Relationship Id="rId27" Type="http://schemas.openxmlformats.org/officeDocument/2006/relationships/tags" Target="../tags/tag255.xml" /><Relationship Id="rId28" Type="http://schemas.openxmlformats.org/officeDocument/2006/relationships/tags" Target="../tags/tag256.xml" /><Relationship Id="rId29" Type="http://schemas.openxmlformats.org/officeDocument/2006/relationships/tags" Target="../tags/tag257.xml" /><Relationship Id="rId3" Type="http://schemas.openxmlformats.org/officeDocument/2006/relationships/tags" Target="../tags/tag231.xml" /><Relationship Id="rId30" Type="http://schemas.openxmlformats.org/officeDocument/2006/relationships/tags" Target="../tags/tag258.xml" /><Relationship Id="rId31" Type="http://schemas.openxmlformats.org/officeDocument/2006/relationships/tags" Target="../tags/tag259.xml" /><Relationship Id="rId32" Type="http://schemas.openxmlformats.org/officeDocument/2006/relationships/tags" Target="../tags/tag260.xml" /><Relationship Id="rId33" Type="http://schemas.openxmlformats.org/officeDocument/2006/relationships/tags" Target="../tags/tag261.xml" /><Relationship Id="rId34" Type="http://schemas.openxmlformats.org/officeDocument/2006/relationships/tags" Target="../tags/tag262.xml" /><Relationship Id="rId35" Type="http://schemas.openxmlformats.org/officeDocument/2006/relationships/tags" Target="../tags/tag263.xml" /><Relationship Id="rId36" Type="http://schemas.openxmlformats.org/officeDocument/2006/relationships/tags" Target="../tags/tag264.xml" /><Relationship Id="rId37" Type="http://schemas.openxmlformats.org/officeDocument/2006/relationships/tags" Target="../tags/tag265.xml" /><Relationship Id="rId38" Type="http://schemas.openxmlformats.org/officeDocument/2006/relationships/tags" Target="../tags/tag266.xml" /><Relationship Id="rId39" Type="http://schemas.openxmlformats.org/officeDocument/2006/relationships/tags" Target="../tags/tag267.xml" /><Relationship Id="rId4" Type="http://schemas.openxmlformats.org/officeDocument/2006/relationships/tags" Target="../tags/tag232.xml" /><Relationship Id="rId40" Type="http://schemas.openxmlformats.org/officeDocument/2006/relationships/tags" Target="../tags/tag268.xml" /><Relationship Id="rId5" Type="http://schemas.openxmlformats.org/officeDocument/2006/relationships/tags" Target="../tags/tag233.xml" /><Relationship Id="rId6" Type="http://schemas.openxmlformats.org/officeDocument/2006/relationships/tags" Target="../tags/tag234.xml" /><Relationship Id="rId7" Type="http://schemas.openxmlformats.org/officeDocument/2006/relationships/tags" Target="../tags/tag235.xml" /><Relationship Id="rId8" Type="http://schemas.openxmlformats.org/officeDocument/2006/relationships/tags" Target="../tags/tag236.xml" /><Relationship Id="rId9" Type="http://schemas.openxmlformats.org/officeDocument/2006/relationships/tags" Target="../tags/tag23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77.xml" /><Relationship Id="rId11" Type="http://schemas.openxmlformats.org/officeDocument/2006/relationships/tags" Target="../tags/tag278.xml" /><Relationship Id="rId2" Type="http://schemas.openxmlformats.org/officeDocument/2006/relationships/tags" Target="../tags/tag269.xml" /><Relationship Id="rId3" Type="http://schemas.openxmlformats.org/officeDocument/2006/relationships/tags" Target="../tags/tag270.xml" /><Relationship Id="rId4" Type="http://schemas.openxmlformats.org/officeDocument/2006/relationships/tags" Target="../tags/tag271.xml" /><Relationship Id="rId5" Type="http://schemas.openxmlformats.org/officeDocument/2006/relationships/tags" Target="../tags/tag272.xml" /><Relationship Id="rId6" Type="http://schemas.openxmlformats.org/officeDocument/2006/relationships/tags" Target="../tags/tag273.xml" /><Relationship Id="rId7" Type="http://schemas.openxmlformats.org/officeDocument/2006/relationships/tags" Target="../tags/tag274.xml" /><Relationship Id="rId8" Type="http://schemas.openxmlformats.org/officeDocument/2006/relationships/tags" Target="../tags/tag275.xml" /><Relationship Id="rId9" Type="http://schemas.openxmlformats.org/officeDocument/2006/relationships/tags" Target="../tags/tag27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7.xml" /><Relationship Id="rId11" Type="http://schemas.openxmlformats.org/officeDocument/2006/relationships/tags" Target="../tags/tag288.xml" /><Relationship Id="rId12" Type="http://schemas.openxmlformats.org/officeDocument/2006/relationships/tags" Target="../tags/tag289.xml" /><Relationship Id="rId13" Type="http://schemas.openxmlformats.org/officeDocument/2006/relationships/tags" Target="../tags/tag290.xml" /><Relationship Id="rId14" Type="http://schemas.openxmlformats.org/officeDocument/2006/relationships/tags" Target="../tags/tag291.xml" /><Relationship Id="rId15" Type="http://schemas.openxmlformats.org/officeDocument/2006/relationships/tags" Target="../tags/tag292.xml" /><Relationship Id="rId16" Type="http://schemas.openxmlformats.org/officeDocument/2006/relationships/tags" Target="../tags/tag293.xml" /><Relationship Id="rId17" Type="http://schemas.openxmlformats.org/officeDocument/2006/relationships/image" Target="../media/image8.png" /><Relationship Id="rId18" Type="http://schemas.openxmlformats.org/officeDocument/2006/relationships/tags" Target="../tags/tag294.xml" /><Relationship Id="rId19" Type="http://schemas.openxmlformats.org/officeDocument/2006/relationships/tags" Target="../tags/tag295.xml" /><Relationship Id="rId2" Type="http://schemas.openxmlformats.org/officeDocument/2006/relationships/tags" Target="../tags/tag279.xml" /><Relationship Id="rId20" Type="http://schemas.openxmlformats.org/officeDocument/2006/relationships/tags" Target="../tags/tag296.xml" /><Relationship Id="rId21" Type="http://schemas.openxmlformats.org/officeDocument/2006/relationships/image" Target="../media/image9.png" /><Relationship Id="rId22" Type="http://schemas.openxmlformats.org/officeDocument/2006/relationships/tags" Target="../tags/tag297.xml" /><Relationship Id="rId3" Type="http://schemas.openxmlformats.org/officeDocument/2006/relationships/tags" Target="../tags/tag280.xml" /><Relationship Id="rId4" Type="http://schemas.openxmlformats.org/officeDocument/2006/relationships/tags" Target="../tags/tag281.xml" /><Relationship Id="rId5" Type="http://schemas.openxmlformats.org/officeDocument/2006/relationships/tags" Target="../tags/tag282.xml" /><Relationship Id="rId6" Type="http://schemas.openxmlformats.org/officeDocument/2006/relationships/tags" Target="../tags/tag283.xml" /><Relationship Id="rId7" Type="http://schemas.openxmlformats.org/officeDocument/2006/relationships/tags" Target="../tags/tag284.xml" /><Relationship Id="rId8" Type="http://schemas.openxmlformats.org/officeDocument/2006/relationships/tags" Target="../tags/tag285.xml" /><Relationship Id="rId9" Type="http://schemas.openxmlformats.org/officeDocument/2006/relationships/tags" Target="../tags/tag28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6.xml" /><Relationship Id="rId11" Type="http://schemas.openxmlformats.org/officeDocument/2006/relationships/tags" Target="../tags/tag307.xml" /><Relationship Id="rId2" Type="http://schemas.openxmlformats.org/officeDocument/2006/relationships/tags" Target="../tags/tag298.xml" /><Relationship Id="rId3" Type="http://schemas.openxmlformats.org/officeDocument/2006/relationships/tags" Target="../tags/tag299.xml" /><Relationship Id="rId4" Type="http://schemas.openxmlformats.org/officeDocument/2006/relationships/tags" Target="../tags/tag300.xml" /><Relationship Id="rId5" Type="http://schemas.openxmlformats.org/officeDocument/2006/relationships/tags" Target="../tags/tag301.xml" /><Relationship Id="rId6" Type="http://schemas.openxmlformats.org/officeDocument/2006/relationships/tags" Target="../tags/tag302.xml" /><Relationship Id="rId7" Type="http://schemas.openxmlformats.org/officeDocument/2006/relationships/tags" Target="../tags/tag303.xml" /><Relationship Id="rId8" Type="http://schemas.openxmlformats.org/officeDocument/2006/relationships/tags" Target="../tags/tag304.xml" /><Relationship Id="rId9" Type="http://schemas.openxmlformats.org/officeDocument/2006/relationships/tags" Target="../tags/tag30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308.xml" /><Relationship Id="rId3" Type="http://schemas.openxmlformats.org/officeDocument/2006/relationships/tags" Target="../tags/tag309.xml" /><Relationship Id="rId4" Type="http://schemas.openxmlformats.org/officeDocument/2006/relationships/hyperlink" Target="https://d.book118.com/566215055031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1" name="文本框 10"/>
          <p:cNvSpPr txBox="1"/>
          <p:nvPr>
            <p:custDataLst>
              <p:tags r:id="rId3"/>
            </p:custDataLst>
          </p:nvPr>
        </p:nvSpPr>
        <p:spPr>
          <a:xfrm>
            <a:off x="6350" y="0"/>
            <a:ext cx="12185650" cy="148907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00000"/>
              </a:lnSpc>
              <a:buClrTx/>
              <a:buSzTx/>
              <a:buNone/>
            </a:pPr>
            <a:r>
              <a:rPr lang="en-US" altLang="zh-CN" sz="4000">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t>2025</a:t>
            </a:r>
            <a:r>
              <a:rPr sz="4000">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t>届新高考</a:t>
            </a:r>
            <a:r>
              <a:rPr lang="zh-CN" sz="4000">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t>历史精品</a:t>
            </a:r>
            <a:r>
              <a:rPr sz="4000">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t>热点复习</a:t>
            </a:r>
            <a:br>
              <a:rPr sz="4000">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br>
            <a:r>
              <a:rPr lang="zh-CN" sz="4000" b="1">
                <a:solidFill>
                  <a:srgbClr val="C00000"/>
                </a:solidFill>
                <a:effectLst>
                  <a:outerShdw blurRad="38100" dist="38100" dir="2700000" algn="tl">
                    <a:srgbClr val="000000">
                      <a:alpha val="43137"/>
                    </a:srgbClr>
                  </a:outerShdw>
                  <a:reflection blurRad="6350" stA="55000" endA="300" endPos="45500" dir="5400000" sy="-100000" algn="bl" rotWithShape="0"/>
                </a:effectLst>
                <a:latin typeface="微软雅黑" panose="020b0503020204020204" charset="-122"/>
                <a:ea typeface="微软雅黑"/>
                <a:cs typeface="微软雅黑" panose="020b0503020204020204" charset="-122"/>
                <a:sym typeface="+mn-ea"/>
              </a:rPr>
              <a:t>五四运动与中国共产党的诞生</a:t>
            </a:r>
            <a:endParaRPr lang="zh-CN" sz="4000" b="1">
              <a:effectLst/>
              <a:latin typeface="微软雅黑" panose="020b0503020204020204" charset="-122"/>
              <a:ea typeface="微软雅黑"/>
              <a:cs typeface="微软雅黑" panose="020b0503020204020204" charset="-122"/>
              <a:sym typeface="+mn-ea"/>
            </a:endParaRPr>
          </a:p>
          <a:p>
            <a:pPr indent="0" algn="ctr" fontAlgn="auto">
              <a:lnSpc>
                <a:spcPct val="100000"/>
              </a:lnSpc>
              <a:buClrTx/>
              <a:buSzTx/>
              <a:buNone/>
            </a:pPr>
            <a:r>
              <a:rPr lang="en-US" altLang="zh-CN" sz="4000" b="1">
                <a:solidFill>
                  <a:schemeClr val="tx1"/>
                </a:solidFill>
                <a:effectLst>
                  <a:outerShdw blurRad="38100" dist="38100" dir="2700000" algn="tl">
                    <a:srgbClr val="000000">
                      <a:alpha val="43137"/>
                    </a:srgbClr>
                  </a:outerShdw>
                </a:effectLst>
                <a:latin typeface="微软雅黑" panose="020b0503020204020204" charset="-122"/>
                <a:ea typeface="微软雅黑"/>
                <a:cs typeface="微软雅黑" panose="020b0503020204020204" charset="-122"/>
                <a:sym typeface="+mn-ea"/>
              </a:rPr>
              <a:t>                    </a:t>
            </a:r>
            <a:r>
              <a:rPr lang="zh-CN" sz="3200" b="1">
                <a:solidFill>
                  <a:schemeClr val="tx1"/>
                </a:solidFill>
                <a:effectLst>
                  <a:outerShdw blurRad="38100" dist="38100" dir="2700000" algn="tl">
                    <a:srgbClr val="000000">
                      <a:alpha val="43137"/>
                    </a:srgbClr>
                  </a:outerShdw>
                </a:effectLst>
                <a:latin typeface="微软雅黑" panose="020b0503020204020204" charset="-122"/>
                <a:ea typeface="微软雅黑"/>
                <a:cs typeface="微软雅黑" panose="020b0503020204020204" charset="-122"/>
                <a:sym typeface="+mn-ea"/>
              </a:rPr>
              <a:t>——新民主主义革命兴起时期（</a:t>
            </a:r>
            <a:r>
              <a:rPr lang="en-US" altLang="zh-CN" sz="3200" b="1">
                <a:solidFill>
                  <a:schemeClr val="tx1"/>
                </a:solidFill>
                <a:effectLst>
                  <a:outerShdw blurRad="38100" dist="38100" dir="2700000" algn="tl">
                    <a:srgbClr val="000000">
                      <a:alpha val="43137"/>
                    </a:srgbClr>
                  </a:outerShdw>
                </a:effectLst>
                <a:latin typeface="微软雅黑" panose="020b0503020204020204" charset="-122"/>
                <a:ea typeface="微软雅黑"/>
                <a:cs typeface="微软雅黑" panose="020b0503020204020204" charset="-122"/>
                <a:sym typeface="+mn-ea"/>
              </a:rPr>
              <a:t>1919—1927</a:t>
            </a:r>
            <a:r>
              <a:rPr lang="zh-CN" altLang="en-US" sz="3200" b="1">
                <a:solidFill>
                  <a:schemeClr val="tx1"/>
                </a:solidFill>
                <a:effectLst>
                  <a:outerShdw blurRad="38100" dist="38100" dir="2700000" algn="tl">
                    <a:srgbClr val="000000">
                      <a:alpha val="43137"/>
                    </a:srgbClr>
                  </a:outerShdw>
                </a:effectLst>
                <a:latin typeface="微软雅黑" panose="020b0503020204020204" charset="-122"/>
                <a:ea typeface="微软雅黑"/>
                <a:cs typeface="微软雅黑" panose="020b0503020204020204" charset="-122"/>
                <a:sym typeface="+mn-ea"/>
              </a:rPr>
              <a:t>年）</a:t>
            </a:r>
            <a:endParaRPr lang="zh-CN" altLang="en-US" sz="3200" b="1">
              <a:solidFill>
                <a:schemeClr val="tx1"/>
              </a:solidFill>
              <a:effectLst>
                <a:outerShdw blurRad="38100" dist="38100" dir="2700000" algn="tl">
                  <a:srgbClr val="000000">
                    <a:alpha val="43137"/>
                  </a:srgbClr>
                </a:outerShdw>
              </a:effectLst>
              <a:latin typeface="微软雅黑" panose="020b0503020204020204" charset="-122"/>
              <a:ea typeface="微软雅黑"/>
              <a:cs typeface="微软雅黑" panose="020b0503020204020204" charset="-122"/>
              <a:sym typeface="+mn-ea"/>
            </a:endParaRPr>
          </a:p>
        </p:txBody>
      </p:sp>
      <p:pic>
        <p:nvPicPr>
          <p:cNvPr id="5" name="图片 4"/>
          <p:cNvPicPr>
            <a:picLocks noChangeAspect="1"/>
          </p:cNvPicPr>
          <p:nvPr>
            <p:custDataLst>
              <p:tags r:id="rId5"/>
            </p:custDataLst>
          </p:nvPr>
        </p:nvPicPr>
        <p:blipFill>
          <a:blip r:embed="rId4"/>
          <a:stretch>
            <a:fillRect/>
          </a:stretch>
        </p:blipFill>
        <p:spPr>
          <a:xfrm>
            <a:off x="7573010" y="1871980"/>
            <a:ext cx="2367915" cy="2713355"/>
          </a:xfrm>
          <a:prstGeom prst="rect">
            <a:avLst/>
          </a:prstGeom>
          <a:effectLst>
            <a:reflection blurRad="6350" stA="50000" endA="300" endPos="55000" dir="5400000" sy="-100000" algn="bl" rotWithShape="0"/>
          </a:effectLst>
        </p:spPr>
      </p:pic>
      <p:pic>
        <p:nvPicPr>
          <p:cNvPr id="6" name="图片 5"/>
          <p:cNvPicPr>
            <a:picLocks noChangeAspect="1"/>
          </p:cNvPicPr>
          <p:nvPr>
            <p:custDataLst>
              <p:tags r:id="rId7"/>
            </p:custDataLst>
          </p:nvPr>
        </p:nvPicPr>
        <p:blipFill>
          <a:blip r:embed="rId6"/>
          <a:srcRect r="1182" b="4240"/>
          <a:stretch>
            <a:fillRect/>
          </a:stretch>
        </p:blipFill>
        <p:spPr>
          <a:xfrm>
            <a:off x="9940925" y="1871980"/>
            <a:ext cx="2210435" cy="2713355"/>
          </a:xfrm>
          <a:prstGeom prst="rect">
            <a:avLst/>
          </a:prstGeom>
          <a:ln>
            <a:noFill/>
          </a:ln>
          <a:effectLst>
            <a:reflection blurRad="6350" stA="50000" endA="300" endPos="55000" dir="5400000" sy="-100000" algn="bl" rotWithShape="0"/>
          </a:effectLst>
        </p:spPr>
      </p:pic>
      <p:pic>
        <p:nvPicPr>
          <p:cNvPr id="100" name="图片 99"/>
          <p:cNvPicPr/>
          <p:nvPr>
            <p:custDataLst>
              <p:tags r:id="rId9"/>
            </p:custDataLst>
          </p:nvPr>
        </p:nvPicPr>
        <p:blipFill>
          <a:blip r:embed="rId8"/>
          <a:stretch>
            <a:fillRect/>
          </a:stretch>
        </p:blipFill>
        <p:spPr>
          <a:xfrm>
            <a:off x="24765" y="1872615"/>
            <a:ext cx="2577465" cy="2713990"/>
          </a:xfrm>
          <a:prstGeom prst="rect">
            <a:avLst/>
          </a:prstGeom>
          <a:noFill/>
          <a:ln w="9525">
            <a:noFill/>
          </a:ln>
          <a:effectLst>
            <a:outerShdw blurRad="50800" dist="38100" dir="5400000" algn="t" rotWithShape="0">
              <a:prstClr val="black">
                <a:alpha val="40000"/>
              </a:prstClr>
            </a:outerShdw>
            <a:reflection blurRad="6350" stA="50000" endA="300" endPos="55000" dir="5400000" sy="-100000" algn="bl" rotWithShape="0"/>
          </a:effectLst>
        </p:spPr>
      </p:pic>
      <p:pic>
        <p:nvPicPr>
          <p:cNvPr id="9" name="内容占位符 7"/>
          <p:cNvPicPr>
            <a:picLocks noGrp="1" noChangeAspect="1"/>
          </p:cNvPicPr>
          <p:nvPr>
            <p:custDataLst>
              <p:tags r:id="rId11"/>
            </p:custDataLst>
          </p:nvPr>
        </p:nvPicPr>
        <p:blipFill>
          <a:blip r:embed="rId10">
            <a:extLst>
              <a:ext uri="{28A0092B-C50C-407E-A947-70E740481C1C}">
                <a14:useLocalDpi xmlns:a14="http://schemas.microsoft.com/office/drawing/2010/main" val="0"/>
              </a:ext>
            </a:extLst>
          </a:blip>
          <a:stretch>
            <a:fillRect/>
          </a:stretch>
        </p:blipFill>
        <p:spPr>
          <a:xfrm>
            <a:off x="2622550" y="1872615"/>
            <a:ext cx="2527935" cy="2712720"/>
          </a:xfrm>
          <a:prstGeom prst="rect">
            <a:avLst/>
          </a:prstGeom>
          <a:effectLst>
            <a:reflection blurRad="6350" stA="50000" endA="300" endPos="55000" dir="5400000" sy="-100000" algn="bl" rotWithShape="0"/>
          </a:effectLst>
        </p:spPr>
      </p:pic>
      <p:pic>
        <p:nvPicPr>
          <p:cNvPr id="13" name="内容占位符 8"/>
          <p:cNvPicPr>
            <a:picLocks noGrp="1" noChangeAspect="1"/>
          </p:cNvPicPr>
          <p:nvPr>
            <p:custDataLst>
              <p:tags r:id="rId13"/>
            </p:custDataLst>
          </p:nvPr>
        </p:nvPicPr>
        <p:blipFill>
          <a:blip r:embed="rId12">
            <a:extLst>
              <a:ext uri="{28A0092B-C50C-407E-A947-70E740481C1C}">
                <a14:useLocalDpi xmlns:a14="http://schemas.microsoft.com/office/drawing/2010/main" val="0"/>
              </a:ext>
            </a:extLst>
          </a:blip>
          <a:stretch>
            <a:fillRect/>
          </a:stretch>
        </p:blipFill>
        <p:spPr>
          <a:xfrm>
            <a:off x="5170805" y="1871980"/>
            <a:ext cx="2362200" cy="2713355"/>
          </a:xfrm>
          <a:prstGeom prst="rect">
            <a:avLst/>
          </a:prstGeom>
          <a:effectLst>
            <a:reflection blurRad="6350" stA="50000" endA="300" endPos="55000" dir="5400000" sy="-100000" algn="bl" rotWithShape="0"/>
          </a:effectLst>
        </p:spPr>
      </p:pic>
      <p:sp>
        <p:nvSpPr>
          <p:cNvPr id="16" name="文本框 15"/>
          <p:cNvSpPr txBox="1"/>
          <p:nvPr>
            <p:custDataLst>
              <p:tags r:id="rId14"/>
            </p:custDataLst>
          </p:nvPr>
        </p:nvSpPr>
        <p:spPr>
          <a:xfrm>
            <a:off x="-19050" y="4677410"/>
            <a:ext cx="12228830" cy="2048510"/>
          </a:xfrm>
          <a:prstGeom prst="rect">
            <a:avLst/>
          </a:prstGeom>
          <a:noFill/>
          <a:ln w="12700" cmpd="sng">
            <a:solidFill>
              <a:schemeClr val="accent1">
                <a:shade val="50000"/>
              </a:schemeClr>
            </a:solidFill>
            <a:prstDash val="solid"/>
          </a:ln>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10000"/>
              </a:lnSpc>
              <a:buClrTx/>
              <a:buSzTx/>
              <a:buFontTx/>
            </a:pPr>
            <a:r>
              <a:rPr lang="zh-CN" sz="2800" b="1">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rPr>
              <a:t>课标要求：</a:t>
            </a:r>
            <a:endParaRPr lang="zh-CN" sz="2800" b="1">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endParaRPr>
          </a:p>
          <a:p>
            <a:pPr indent="0" fontAlgn="auto">
              <a:lnSpc>
                <a:spcPct val="100000"/>
              </a:lnSpc>
              <a:buNone/>
            </a:pP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1</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a:t>
            </a:r>
            <a:r>
              <a:rPr lang="en-US" sz="2800" b="1">
                <a:latin typeface="黑体" panose="02010609060101010101" pitchFamily="49" charset="-122"/>
                <a:ea typeface="黑体" panose="02010609060101010101" pitchFamily="49" charset="-122"/>
                <a:cs typeface="黑体" panose="02010609060101010101" pitchFamily="49" charset="-122"/>
                <a:sym typeface="+mn-ea"/>
              </a:rPr>
              <a:t>认识五四爱国运动的历史意义</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a:t>
            </a:r>
            <a:endParaRPr lang="en-US" sz="2800" b="1">
              <a:latin typeface="黑体" panose="02010609060101010101" pitchFamily="49" charset="-122"/>
              <a:ea typeface="黑体" panose="02010609060101010101" pitchFamily="49" charset="-122"/>
              <a:cs typeface="黑体" panose="02010609060101010101" pitchFamily="49" charset="-122"/>
            </a:endParaRPr>
          </a:p>
          <a:p>
            <a:pPr indent="0" fontAlgn="auto">
              <a:lnSpc>
                <a:spcPct val="100000"/>
              </a:lnSpc>
              <a:buNone/>
            </a:pP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2</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a:t>
            </a:r>
            <a:r>
              <a:rPr lang="en-US" sz="2800" b="1">
                <a:latin typeface="黑体" panose="02010609060101010101" pitchFamily="49" charset="-122"/>
                <a:ea typeface="黑体" panose="02010609060101010101" pitchFamily="49" charset="-122"/>
                <a:cs typeface="黑体" panose="02010609060101010101" pitchFamily="49" charset="-122"/>
                <a:sym typeface="+mn-ea"/>
              </a:rPr>
              <a:t>认识马克思主义在中国的传播与中国共产党成立对中国革命的深远影响</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a:t>
            </a:r>
            <a:endParaRPr lang="en-US" sz="2800" b="1">
              <a:latin typeface="黑体" panose="02010609060101010101" pitchFamily="49" charset="-122"/>
              <a:ea typeface="黑体" panose="02010609060101010101" pitchFamily="49" charset="-122"/>
              <a:cs typeface="黑体" panose="02010609060101010101" pitchFamily="49" charset="-122"/>
            </a:endParaRPr>
          </a:p>
          <a:p>
            <a:pPr indent="0" fontAlgn="auto">
              <a:lnSpc>
                <a:spcPct val="100000"/>
              </a:lnSpc>
              <a:buNone/>
            </a:pPr>
            <a:r>
              <a:rPr lang="zh-CN" sz="2800" b="1">
                <a:latin typeface="黑体" panose="02010609060101010101" pitchFamily="49" charset="-122"/>
                <a:ea typeface="黑体" panose="02010609060101010101" pitchFamily="49" charset="-122"/>
                <a:cs typeface="黑体" panose="02010609060101010101" pitchFamily="49" charset="-122"/>
                <a:sym typeface="+mn-ea"/>
              </a:rPr>
              <a:t>（</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3</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a:t>
            </a:r>
            <a:r>
              <a:rPr lang="en-US" sz="2800" b="1">
                <a:latin typeface="黑体" panose="02010609060101010101" pitchFamily="49" charset="-122"/>
                <a:ea typeface="黑体" panose="02010609060101010101" pitchFamily="49" charset="-122"/>
                <a:cs typeface="黑体" panose="02010609060101010101" pitchFamily="49" charset="-122"/>
                <a:sym typeface="+mn-ea"/>
              </a:rPr>
              <a:t>认识国共合作领导国民革命的历史作用</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a:t>
            </a:r>
            <a:endParaRPr lang="zh-CN" sz="2800" b="1">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endParaRPr>
          </a:p>
        </p:txBody>
      </p:sp>
    </p:spTree>
    <p:custDataLst>
      <p:tags r:id="rId1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382270" y="154940"/>
            <a:ext cx="7792720"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0000FF"/>
                </a:solidFill>
                <a:latin typeface="微软雅黑" panose="020b0503020204020204" charset="-122"/>
                <a:ea typeface="微软雅黑"/>
                <a:cs typeface="微软雅黑" panose="020b0503020204020204" charset="-122"/>
                <a:sym typeface="+mn-ea"/>
              </a:rPr>
              <a:t>一、五四运动和马克思主义的传播</a:t>
            </a:r>
            <a:endParaRPr lang="zh-CN" altLang="en-US" sz="3200" b="1">
              <a:solidFill>
                <a:srgbClr val="0000FF"/>
              </a:solidFill>
              <a:latin typeface="微软雅黑" panose="020b0503020204020204" charset="-122"/>
              <a:ea typeface="微软雅黑"/>
              <a:cs typeface="微软雅黑" panose="020b0503020204020204" charset="-122"/>
              <a:sym typeface="+mn-ea"/>
            </a:endParaRPr>
          </a:p>
        </p:txBody>
      </p:sp>
      <p:sp>
        <p:nvSpPr>
          <p:cNvPr id="5" name="文本框 4"/>
          <p:cNvSpPr txBox="1"/>
          <p:nvPr>
            <p:custDataLst>
              <p:tags r:id="rId4"/>
            </p:custDataLst>
          </p:nvPr>
        </p:nvSpPr>
        <p:spPr>
          <a:xfrm>
            <a:off x="53975" y="909320"/>
            <a:ext cx="2289175" cy="5314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Tx/>
              <a:buSzTx/>
              <a:buFontTx/>
            </a:pPr>
            <a:r>
              <a:rPr lang="en-US" sz="2800" b="1">
                <a:solidFill>
                  <a:schemeClr val="bg1"/>
                </a:solidFill>
                <a:highlight>
                  <a:srgbClr val="800080"/>
                </a:highlight>
                <a:latin typeface="微软雅黑" panose="020b0503020204020204" charset="-122"/>
                <a:ea typeface="微软雅黑"/>
              </a:rPr>
              <a:t>(</a:t>
            </a:r>
            <a:r>
              <a:rPr lang="zh-CN" altLang="en-US" sz="2800" b="1">
                <a:solidFill>
                  <a:schemeClr val="bg1"/>
                </a:solidFill>
                <a:highlight>
                  <a:srgbClr val="800080"/>
                </a:highlight>
                <a:latin typeface="微软雅黑" panose="020b0503020204020204" charset="-122"/>
                <a:ea typeface="微软雅黑"/>
              </a:rPr>
              <a:t>一</a:t>
            </a:r>
            <a:r>
              <a:rPr lang="en-US" altLang="zh-CN" sz="2800" b="1">
                <a:solidFill>
                  <a:schemeClr val="bg1"/>
                </a:solidFill>
                <a:highlight>
                  <a:srgbClr val="800080"/>
                </a:highlight>
                <a:latin typeface="微软雅黑" panose="020b0503020204020204" charset="-122"/>
                <a:ea typeface="微软雅黑"/>
              </a:rPr>
              <a:t>)</a:t>
            </a:r>
            <a:r>
              <a:rPr lang="zh-CN" altLang="en-US" sz="2800" b="1">
                <a:solidFill>
                  <a:schemeClr val="bg1"/>
                </a:solidFill>
                <a:highlight>
                  <a:srgbClr val="800080"/>
                </a:highlight>
                <a:latin typeface="微软雅黑" panose="020b0503020204020204" charset="-122"/>
                <a:ea typeface="微软雅黑"/>
              </a:rPr>
              <a:t>五四运动</a:t>
            </a:r>
            <a:endParaRPr lang="zh-CN" altLang="en-US" sz="2800" b="1">
              <a:solidFill>
                <a:schemeClr val="bg1"/>
              </a:solidFill>
              <a:highlight>
                <a:srgbClr val="800080"/>
              </a:highlight>
              <a:latin typeface="微软雅黑" panose="020b0503020204020204" charset="-122"/>
              <a:ea typeface="微软雅黑"/>
            </a:endParaRPr>
          </a:p>
        </p:txBody>
      </p:sp>
      <p:sp>
        <p:nvSpPr>
          <p:cNvPr id="8" name="文本框 7"/>
          <p:cNvSpPr txBox="1"/>
          <p:nvPr>
            <p:custDataLst>
              <p:tags r:id="rId5"/>
            </p:custDataLst>
          </p:nvPr>
        </p:nvSpPr>
        <p:spPr>
          <a:xfrm>
            <a:off x="2583180" y="975995"/>
            <a:ext cx="1218565" cy="460375"/>
          </a:xfrm>
          <a:prstGeom prst="rect">
            <a:avLst/>
          </a:prstGeom>
          <a:solidFill>
            <a:schemeClr val="accent4">
              <a:lumMod val="20000"/>
              <a:lumOff val="80000"/>
            </a:schemeClr>
          </a:solidFill>
          <a:ln>
            <a:solidFill>
              <a:srgbClr val="FF0000"/>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a:solidFill>
                  <a:schemeClr val="accent6">
                    <a:lumMod val="75000"/>
                  </a:schemeClr>
                </a:solidFill>
                <a:latin typeface="微软雅黑" panose="020b0503020204020204" charset="-122"/>
                <a:ea typeface="微软雅黑"/>
                <a:cs typeface="微软雅黑" panose="020b0503020204020204" charset="-122"/>
              </a:rPr>
              <a:t>1.</a:t>
            </a:r>
            <a:r>
              <a:rPr lang="zh-CN" altLang="en-US" sz="2400" b="1">
                <a:solidFill>
                  <a:schemeClr val="accent6">
                    <a:lumMod val="75000"/>
                  </a:schemeClr>
                </a:solidFill>
                <a:latin typeface="微软雅黑" panose="020b0503020204020204" charset="-122"/>
                <a:ea typeface="微软雅黑"/>
                <a:cs typeface="微软雅黑" panose="020b0503020204020204" charset="-122"/>
              </a:rPr>
              <a:t>背景</a:t>
            </a:r>
            <a:endParaRPr lang="zh-CN" altLang="en-US" sz="2400" b="1">
              <a:solidFill>
                <a:schemeClr val="accent6">
                  <a:lumMod val="75000"/>
                </a:schemeClr>
              </a:solidFill>
              <a:latin typeface="微软雅黑" panose="020b0503020204020204" charset="-122"/>
              <a:ea typeface="微软雅黑"/>
              <a:cs typeface="微软雅黑" panose="020b0503020204020204" charset="-122"/>
            </a:endParaRPr>
          </a:p>
        </p:txBody>
      </p:sp>
      <p:sp>
        <p:nvSpPr>
          <p:cNvPr id="17410" name="Text Box 2"/>
          <p:cNvSpPr txBox="1"/>
          <p:nvPr>
            <p:custDataLst>
              <p:tags r:id="rId6"/>
            </p:custDataLst>
          </p:nvPr>
        </p:nvSpPr>
        <p:spPr>
          <a:xfrm>
            <a:off x="119380" y="1673860"/>
            <a:ext cx="11722735" cy="2823210"/>
          </a:xfrm>
          <a:prstGeom prst="rect">
            <a:avLst/>
          </a:prstGeom>
          <a:noFill/>
          <a:ln w="22225" cmpd="sng">
            <a:solidFill>
              <a:schemeClr val="accent1">
                <a:shade val="50000"/>
              </a:schemeClr>
            </a:solidFill>
            <a:prstDash val="sysDot"/>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20000"/>
              </a:lnSpc>
              <a:spcBef>
                <a:spcPct val="0"/>
              </a:spcBef>
            </a:pPr>
            <a:r>
              <a:rPr lang="zh-CN" altLang="en-US" sz="2400" b="1">
                <a:solidFill>
                  <a:schemeClr val="tx1"/>
                </a:solidFill>
                <a:latin typeface="黑体" panose="02010609060101010101" pitchFamily="49" charset="-122"/>
                <a:ea typeface="黑体" panose="02010609060101010101" pitchFamily="49" charset="-122"/>
                <a:cs typeface="黑体" panose="02010609060101010101" pitchFamily="49" charset="-122"/>
              </a:rPr>
              <a:t>材料一</a:t>
            </a:r>
            <a:r>
              <a:rPr lang="zh-CN" altLang="en-US" sz="2400" b="1">
                <a:solidFill>
                  <a:srgbClr val="FF0000"/>
                </a:solidFill>
                <a:latin typeface="黑体" panose="02010609060101010101" pitchFamily="49" charset="-122"/>
                <a:ea typeface="黑体" panose="02010609060101010101" pitchFamily="49" charset="-122"/>
                <a:cs typeface="黑体" panose="02010609060101010101" pitchFamily="49" charset="-122"/>
              </a:rPr>
              <a:t> </a:t>
            </a:r>
            <a:r>
              <a:rPr lang="zh-CN" altLang="en-US" sz="2400" b="1">
                <a:solidFill>
                  <a:schemeClr val="tx1"/>
                </a:solidFill>
                <a:latin typeface="黑体" panose="02010609060101010101" pitchFamily="49" charset="-122"/>
                <a:ea typeface="黑体" panose="02010609060101010101" pitchFamily="49" charset="-122"/>
                <a:cs typeface="黑体" panose="02010609060101010101" pitchFamily="49" charset="-122"/>
              </a:rPr>
              <a:t>：</a:t>
            </a:r>
            <a:r>
              <a:rPr lang="zh-CN" altLang="en-US" sz="2400" b="1">
                <a:latin typeface="黑体" panose="02010609060101010101" pitchFamily="49" charset="-122"/>
                <a:ea typeface="黑体" panose="02010609060101010101" pitchFamily="49" charset="-122"/>
                <a:cs typeface="黑体" panose="02010609060101010101" pitchFamily="49" charset="-122"/>
              </a:rPr>
              <a:t>由于中国</a:t>
            </a:r>
            <a:r>
              <a:rPr lang="zh-CN" altLang="en-US" sz="2400" b="1">
                <a:solidFill>
                  <a:srgbClr val="FF0000"/>
                </a:solidFill>
                <a:latin typeface="黑体" panose="02010609060101010101" pitchFamily="49" charset="-122"/>
                <a:ea typeface="黑体" panose="02010609060101010101" pitchFamily="49" charset="-122"/>
                <a:cs typeface="黑体" panose="02010609060101010101" pitchFamily="49" charset="-122"/>
              </a:rPr>
              <a:t>民族工业</a:t>
            </a:r>
            <a:r>
              <a:rPr lang="zh-CN" altLang="en-US" sz="2400" b="1">
                <a:latin typeface="黑体" panose="02010609060101010101" pitchFamily="49" charset="-122"/>
                <a:ea typeface="黑体" panose="02010609060101010101" pitchFamily="49" charset="-122"/>
                <a:cs typeface="黑体" panose="02010609060101010101" pitchFamily="49" charset="-122"/>
              </a:rPr>
              <a:t>的发展和帝国主义在华的企业增加，</a:t>
            </a:r>
            <a:r>
              <a:rPr lang="zh-CN" altLang="en-US" sz="2400" b="1">
                <a:solidFill>
                  <a:srgbClr val="FF0000"/>
                </a:solidFill>
                <a:latin typeface="黑体" panose="02010609060101010101" pitchFamily="49" charset="-122"/>
                <a:ea typeface="黑体" panose="02010609060101010101" pitchFamily="49" charset="-122"/>
                <a:cs typeface="黑体" panose="02010609060101010101" pitchFamily="49" charset="-122"/>
              </a:rPr>
              <a:t>中国工人由第一次世界大战前的</a:t>
            </a:r>
            <a:r>
              <a:rPr lang="en-US" altLang="zh-CN" sz="2400" b="1">
                <a:solidFill>
                  <a:srgbClr val="FF0000"/>
                </a:solidFill>
                <a:latin typeface="黑体" panose="02010609060101010101" pitchFamily="49" charset="-122"/>
                <a:ea typeface="黑体" panose="02010609060101010101" pitchFamily="49" charset="-122"/>
                <a:cs typeface="黑体" panose="02010609060101010101" pitchFamily="49" charset="-122"/>
              </a:rPr>
              <a:t>100</a:t>
            </a:r>
            <a:r>
              <a:rPr lang="zh-CN" altLang="en-US" sz="2400" b="1">
                <a:solidFill>
                  <a:srgbClr val="FF0000"/>
                </a:solidFill>
                <a:latin typeface="黑体" panose="02010609060101010101" pitchFamily="49" charset="-122"/>
                <a:ea typeface="黑体" panose="02010609060101010101" pitchFamily="49" charset="-122"/>
                <a:cs typeface="黑体" panose="02010609060101010101" pitchFamily="49" charset="-122"/>
              </a:rPr>
              <a:t>万，增至战后的</a:t>
            </a:r>
            <a:r>
              <a:rPr lang="en-US" altLang="zh-CN" sz="2400" b="1">
                <a:solidFill>
                  <a:srgbClr val="FF0000"/>
                </a:solidFill>
                <a:latin typeface="黑体" panose="02010609060101010101" pitchFamily="49" charset="-122"/>
                <a:ea typeface="黑体" panose="02010609060101010101" pitchFamily="49" charset="-122"/>
                <a:cs typeface="黑体" panose="02010609060101010101" pitchFamily="49" charset="-122"/>
              </a:rPr>
              <a:t>200</a:t>
            </a:r>
            <a:r>
              <a:rPr lang="zh-CN" altLang="en-US" sz="2400" b="1">
                <a:solidFill>
                  <a:srgbClr val="FF0000"/>
                </a:solidFill>
                <a:latin typeface="黑体" panose="02010609060101010101" pitchFamily="49" charset="-122"/>
                <a:ea typeface="黑体" panose="02010609060101010101" pitchFamily="49" charset="-122"/>
                <a:cs typeface="黑体" panose="02010609060101010101" pitchFamily="49" charset="-122"/>
              </a:rPr>
              <a:t>万</a:t>
            </a:r>
            <a:r>
              <a:rPr lang="en-US" altLang="zh-CN" sz="2400" b="1">
                <a:latin typeface="黑体" panose="02010609060101010101" pitchFamily="49" charset="-122"/>
                <a:ea typeface="黑体" panose="02010609060101010101" pitchFamily="49" charset="-122"/>
                <a:cs typeface="黑体" panose="02010609060101010101" pitchFamily="49" charset="-122"/>
              </a:rPr>
              <a:t>……</a:t>
            </a:r>
            <a:r>
              <a:rPr lang="zh-CN" altLang="en-US" sz="2400" b="1">
                <a:latin typeface="黑体" panose="02010609060101010101" pitchFamily="49" charset="-122"/>
                <a:ea typeface="黑体" panose="02010609060101010101" pitchFamily="49" charset="-122"/>
                <a:cs typeface="黑体" panose="02010609060101010101" pitchFamily="49" charset="-122"/>
              </a:rPr>
              <a:t>文化斗争是中国现代社会政治变革的先导。</a:t>
            </a:r>
            <a:r>
              <a:rPr lang="en-US" altLang="zh-CN" sz="2400" b="1">
                <a:latin typeface="黑体" panose="02010609060101010101" pitchFamily="49" charset="-122"/>
                <a:ea typeface="黑体" panose="02010609060101010101" pitchFamily="49" charset="-122"/>
                <a:cs typeface="黑体" panose="02010609060101010101" pitchFamily="49" charset="-122"/>
              </a:rPr>
              <a:t>1915</a:t>
            </a:r>
            <a:r>
              <a:rPr lang="zh-CN" altLang="en-US" sz="2400" b="1">
                <a:latin typeface="黑体" panose="02010609060101010101" pitchFamily="49" charset="-122"/>
                <a:ea typeface="黑体" panose="02010609060101010101" pitchFamily="49" charset="-122"/>
                <a:cs typeface="黑体" panose="02010609060101010101" pitchFamily="49" charset="-122"/>
              </a:rPr>
              <a:t>年</a:t>
            </a:r>
            <a:r>
              <a:rPr lang="en-US" altLang="zh-CN" sz="2400" b="1">
                <a:latin typeface="黑体" panose="02010609060101010101" pitchFamily="49" charset="-122"/>
                <a:ea typeface="黑体" panose="02010609060101010101" pitchFamily="49" charset="-122"/>
                <a:cs typeface="黑体" panose="02010609060101010101" pitchFamily="49" charset="-122"/>
              </a:rPr>
              <a:t>9</a:t>
            </a:r>
            <a:r>
              <a:rPr lang="zh-CN" altLang="en-US" sz="2400" b="1">
                <a:latin typeface="黑体" panose="02010609060101010101" pitchFamily="49" charset="-122"/>
                <a:ea typeface="黑体" panose="02010609060101010101" pitchFamily="49" charset="-122"/>
                <a:cs typeface="黑体" panose="02010609060101010101" pitchFamily="49" charset="-122"/>
              </a:rPr>
              <a:t>月，</a:t>
            </a:r>
            <a:r>
              <a:rPr lang="en-US" altLang="zh-CN" sz="2400" b="1">
                <a:solidFill>
                  <a:srgbClr val="FF0000"/>
                </a:solidFill>
                <a:latin typeface="黑体" panose="02010609060101010101" pitchFamily="49" charset="-122"/>
                <a:ea typeface="黑体" panose="02010609060101010101" pitchFamily="49" charset="-122"/>
                <a:cs typeface="黑体" panose="02010609060101010101" pitchFamily="49" charset="-122"/>
              </a:rPr>
              <a:t>《</a:t>
            </a:r>
            <a:r>
              <a:rPr lang="zh-CN" altLang="en-US" sz="2400" b="1">
                <a:solidFill>
                  <a:srgbClr val="FF0000"/>
                </a:solidFill>
                <a:latin typeface="黑体" panose="02010609060101010101" pitchFamily="49" charset="-122"/>
                <a:ea typeface="黑体" panose="02010609060101010101" pitchFamily="49" charset="-122"/>
                <a:cs typeface="黑体" panose="02010609060101010101" pitchFamily="49" charset="-122"/>
              </a:rPr>
              <a:t>新青年</a:t>
            </a:r>
            <a:r>
              <a:rPr lang="en-US" altLang="zh-CN" sz="2400" b="1">
                <a:solidFill>
                  <a:srgbClr val="FF0000"/>
                </a:solidFill>
                <a:latin typeface="黑体" panose="02010609060101010101" pitchFamily="49" charset="-122"/>
                <a:ea typeface="黑体" panose="02010609060101010101" pitchFamily="49" charset="-122"/>
                <a:cs typeface="黑体" panose="02010609060101010101" pitchFamily="49" charset="-122"/>
              </a:rPr>
              <a:t>》</a:t>
            </a:r>
            <a:r>
              <a:rPr lang="zh-CN" altLang="en-US" sz="2400" b="1">
                <a:latin typeface="黑体" panose="02010609060101010101" pitchFamily="49" charset="-122"/>
                <a:ea typeface="黑体" panose="02010609060101010101" pitchFamily="49" charset="-122"/>
                <a:cs typeface="黑体" panose="02010609060101010101" pitchFamily="49" charset="-122"/>
              </a:rPr>
              <a:t>杂志的出版，标志着彻底反封建文化运动的开始</a:t>
            </a:r>
            <a:r>
              <a:rPr lang="en-US" altLang="zh-CN" sz="2400" b="1">
                <a:latin typeface="黑体" panose="02010609060101010101" pitchFamily="49" charset="-122"/>
                <a:ea typeface="黑体" panose="02010609060101010101" pitchFamily="49" charset="-122"/>
                <a:cs typeface="黑体" panose="02010609060101010101" pitchFamily="49" charset="-122"/>
              </a:rPr>
              <a:t>……</a:t>
            </a:r>
            <a:r>
              <a:rPr lang="zh-CN" altLang="en-US" sz="2400" b="1">
                <a:solidFill>
                  <a:srgbClr val="FF0000"/>
                </a:solidFill>
                <a:latin typeface="黑体" panose="02010609060101010101" pitchFamily="49" charset="-122"/>
                <a:ea typeface="黑体" panose="02010609060101010101" pitchFamily="49" charset="-122"/>
                <a:cs typeface="黑体" panose="02010609060101010101" pitchFamily="49" charset="-122"/>
              </a:rPr>
              <a:t>在俄国十月革命的影响下</a:t>
            </a:r>
            <a:r>
              <a:rPr lang="zh-CN" altLang="en-US" sz="2400" b="1">
                <a:latin typeface="黑体" panose="02010609060101010101" pitchFamily="49" charset="-122"/>
                <a:ea typeface="黑体" panose="02010609060101010101" pitchFamily="49" charset="-122"/>
                <a:cs typeface="黑体" panose="02010609060101010101" pitchFamily="49" charset="-122"/>
              </a:rPr>
              <a:t>，中国涌现出一批具有共产主义思想的知识分子，他们是</a:t>
            </a:r>
            <a:r>
              <a:rPr lang="zh-CN" altLang="en-US" sz="2400" b="1">
                <a:solidFill>
                  <a:srgbClr val="FF0000"/>
                </a:solidFill>
                <a:latin typeface="黑体" panose="02010609060101010101" pitchFamily="49" charset="-122"/>
                <a:ea typeface="黑体" panose="02010609060101010101" pitchFamily="49" charset="-122"/>
                <a:cs typeface="黑体" panose="02010609060101010101" pitchFamily="49" charset="-122"/>
              </a:rPr>
              <a:t>马克思主义</a:t>
            </a:r>
            <a:r>
              <a:rPr lang="zh-CN" altLang="en-US" sz="2400" b="1">
                <a:latin typeface="黑体" panose="02010609060101010101" pitchFamily="49" charset="-122"/>
                <a:ea typeface="黑体" panose="02010609060101010101" pitchFamily="49" charset="-122"/>
                <a:cs typeface="黑体" panose="02010609060101010101" pitchFamily="49" charset="-122"/>
              </a:rPr>
              <a:t>的积极传播者。</a:t>
            </a:r>
            <a:r>
              <a:rPr lang="en-US" altLang="zh-CN" sz="2400" b="1">
                <a:latin typeface="黑体" panose="02010609060101010101" pitchFamily="49" charset="-122"/>
                <a:ea typeface="黑体" panose="02010609060101010101" pitchFamily="49" charset="-122"/>
                <a:cs typeface="黑体" panose="02010609060101010101" pitchFamily="49" charset="-122"/>
              </a:rPr>
              <a:t>1918</a:t>
            </a:r>
            <a:r>
              <a:rPr lang="zh-CN" altLang="en-US" sz="2400" b="1">
                <a:latin typeface="黑体" panose="02010609060101010101" pitchFamily="49" charset="-122"/>
                <a:ea typeface="黑体" panose="02010609060101010101" pitchFamily="49" charset="-122"/>
                <a:cs typeface="黑体" panose="02010609060101010101" pitchFamily="49" charset="-122"/>
              </a:rPr>
              <a:t>年</a:t>
            </a:r>
            <a:r>
              <a:rPr lang="en-US" altLang="zh-CN" sz="2400" b="1">
                <a:latin typeface="黑体" panose="02010609060101010101" pitchFamily="49" charset="-122"/>
                <a:ea typeface="黑体" panose="02010609060101010101" pitchFamily="49" charset="-122"/>
                <a:cs typeface="黑体" panose="02010609060101010101" pitchFamily="49" charset="-122"/>
              </a:rPr>
              <a:t>11</a:t>
            </a:r>
            <a:r>
              <a:rPr lang="zh-CN" altLang="en-US" sz="2400" b="1">
                <a:latin typeface="黑体" panose="02010609060101010101" pitchFamily="49" charset="-122"/>
                <a:ea typeface="黑体" panose="02010609060101010101" pitchFamily="49" charset="-122"/>
                <a:cs typeface="黑体" panose="02010609060101010101" pitchFamily="49" charset="-122"/>
              </a:rPr>
              <a:t>月结束的第一次世界大战，把俄国十月革命后中国的新的爱国主义运动推向了高潮。 </a:t>
            </a:r>
            <a:r>
              <a:rPr lang="en-US" altLang="zh-CN" sz="2400" b="1">
                <a:latin typeface="黑体" panose="02010609060101010101" pitchFamily="49" charset="-122"/>
                <a:ea typeface="黑体" panose="02010609060101010101" pitchFamily="49" charset="-122"/>
                <a:cs typeface="黑体" panose="02010609060101010101" pitchFamily="49" charset="-122"/>
              </a:rPr>
              <a:t>               —</a:t>
            </a:r>
            <a:r>
              <a:rPr lang="zh-CN" altLang="en-US" sz="2400" b="1">
                <a:latin typeface="黑体" panose="02010609060101010101" pitchFamily="49" charset="-122"/>
                <a:ea typeface="黑体" panose="02010609060101010101" pitchFamily="49" charset="-122"/>
                <a:cs typeface="黑体" panose="02010609060101010101" pitchFamily="49" charset="-122"/>
              </a:rPr>
              <a:t>吴于廑、齐世荣主编</a:t>
            </a:r>
            <a:r>
              <a:rPr lang="en-US" altLang="zh-CN" sz="2400" b="1">
                <a:latin typeface="黑体" panose="02010609060101010101" pitchFamily="49" charset="-122"/>
                <a:ea typeface="黑体" panose="02010609060101010101" pitchFamily="49" charset="-122"/>
                <a:cs typeface="黑体" panose="02010609060101010101" pitchFamily="49" charset="-122"/>
              </a:rPr>
              <a:t>《</a:t>
            </a:r>
            <a:r>
              <a:rPr lang="zh-CN" altLang="en-US" sz="2400" b="1">
                <a:latin typeface="黑体" panose="02010609060101010101" pitchFamily="49" charset="-122"/>
                <a:ea typeface="黑体" panose="02010609060101010101" pitchFamily="49" charset="-122"/>
                <a:cs typeface="黑体" panose="02010609060101010101" pitchFamily="49" charset="-122"/>
              </a:rPr>
              <a:t>世界史 现代卷</a:t>
            </a:r>
            <a:r>
              <a:rPr lang="en-US" altLang="zh-CN" sz="2400" b="1">
                <a:latin typeface="黑体" panose="02010609060101010101" pitchFamily="49" charset="-122"/>
                <a:ea typeface="黑体" panose="02010609060101010101" pitchFamily="49" charset="-122"/>
                <a:cs typeface="黑体" panose="02010609060101010101" pitchFamily="49" charset="-122"/>
              </a:rPr>
              <a:t>》</a:t>
            </a:r>
            <a:r>
              <a:rPr lang="zh-CN" altLang="en-US" sz="2400" b="1">
                <a:latin typeface="黑体" panose="02010609060101010101" pitchFamily="49" charset="-122"/>
                <a:ea typeface="黑体" panose="02010609060101010101" pitchFamily="49" charset="-122"/>
                <a:cs typeface="黑体" panose="02010609060101010101" pitchFamily="49" charset="-122"/>
              </a:rPr>
              <a:t>   </a:t>
            </a:r>
            <a:r>
              <a:rPr lang="zh-CN" altLang="en-US" sz="2800" b="1">
                <a:latin typeface="黑体" panose="02010609060101010101" pitchFamily="49" charset="-122"/>
                <a:ea typeface="黑体" panose="02010609060101010101" pitchFamily="49" charset="-122"/>
                <a:cs typeface="黑体" panose="02010609060101010101" pitchFamily="49" charset="-122"/>
              </a:rPr>
              <a:t>                                                           </a:t>
            </a:r>
            <a:endParaRPr lang="zh-CN" altLang="en-US" sz="2800" b="1">
              <a:latin typeface="黑体" panose="02010609060101010101" pitchFamily="49" charset="-122"/>
              <a:ea typeface="黑体" panose="02010609060101010101" pitchFamily="49" charset="-122"/>
              <a:cs typeface="黑体" panose="02010609060101010101" pitchFamily="49" charset="-122"/>
            </a:endParaRPr>
          </a:p>
        </p:txBody>
      </p:sp>
      <p:sp>
        <p:nvSpPr>
          <p:cNvPr id="6" name="矩形标注 5"/>
          <p:cNvSpPr/>
          <p:nvPr>
            <p:custDataLst>
              <p:tags r:id="rId7"/>
            </p:custDataLst>
          </p:nvPr>
        </p:nvSpPr>
        <p:spPr>
          <a:xfrm>
            <a:off x="3875405" y="1017270"/>
            <a:ext cx="1191260" cy="423545"/>
          </a:xfrm>
          <a:prstGeom prst="wedgeRectCallout">
            <a:avLst>
              <a:gd name="adj1" fmla="val -34061"/>
              <a:gd name="adj2" fmla="val 93778"/>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t>经济</a:t>
            </a:r>
            <a:endParaRPr lang="zh-CN" altLang="en-US" sz="2400" b="1"/>
          </a:p>
        </p:txBody>
      </p:sp>
      <p:sp>
        <p:nvSpPr>
          <p:cNvPr id="7" name="矩形标注 6"/>
          <p:cNvSpPr/>
          <p:nvPr>
            <p:custDataLst>
              <p:tags r:id="rId8"/>
            </p:custDataLst>
          </p:nvPr>
        </p:nvSpPr>
        <p:spPr>
          <a:xfrm>
            <a:off x="9645015" y="1094740"/>
            <a:ext cx="1191260" cy="423545"/>
          </a:xfrm>
          <a:prstGeom prst="wedgeRectCallout">
            <a:avLst>
              <a:gd name="adj1" fmla="val -34061"/>
              <a:gd name="adj2" fmla="val 93778"/>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t>阶级</a:t>
            </a:r>
            <a:endParaRPr lang="zh-CN" altLang="en-US" sz="2400" b="1"/>
          </a:p>
        </p:txBody>
      </p:sp>
      <p:sp>
        <p:nvSpPr>
          <p:cNvPr id="10" name="矩形标注 9"/>
          <p:cNvSpPr/>
          <p:nvPr>
            <p:custDataLst>
              <p:tags r:id="rId9"/>
            </p:custDataLst>
          </p:nvPr>
        </p:nvSpPr>
        <p:spPr>
          <a:xfrm>
            <a:off x="10836275" y="2117725"/>
            <a:ext cx="1191260" cy="423545"/>
          </a:xfrm>
          <a:prstGeom prst="wedgeRectCallout">
            <a:avLst>
              <a:gd name="adj1" fmla="val -34061"/>
              <a:gd name="adj2" fmla="val 93778"/>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t>国际</a:t>
            </a:r>
            <a:endParaRPr lang="zh-CN" altLang="en-US" sz="2400" b="1"/>
          </a:p>
        </p:txBody>
      </p:sp>
      <p:sp>
        <p:nvSpPr>
          <p:cNvPr id="9" name="圆角矩形标注 8"/>
          <p:cNvSpPr/>
          <p:nvPr>
            <p:custDataLst>
              <p:tags r:id="rId10"/>
            </p:custDataLst>
          </p:nvPr>
        </p:nvSpPr>
        <p:spPr>
          <a:xfrm>
            <a:off x="10518775" y="3514725"/>
            <a:ext cx="1445895" cy="421640"/>
          </a:xfrm>
          <a:prstGeom prst="wedgeRoundRectCallout">
            <a:avLst>
              <a:gd name="adj1" fmla="val -36945"/>
              <a:gd name="adj2" fmla="val -94427"/>
              <a:gd name="adj3" fmla="val 16667"/>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t>思想</a:t>
            </a:r>
            <a:endParaRPr lang="zh-CN" altLang="en-US" sz="2400" b="1"/>
          </a:p>
        </p:txBody>
      </p:sp>
      <p:sp>
        <p:nvSpPr>
          <p:cNvPr id="21506" name="内容占位符 2"/>
          <p:cNvSpPr>
            <a:spLocks noGrp="1"/>
          </p:cNvSpPr>
          <p:nvPr>
            <p:custDataLst>
              <p:tags r:id="rId11"/>
            </p:custDataLst>
          </p:nvPr>
        </p:nvSpPr>
        <p:spPr>
          <a:xfrm>
            <a:off x="119380" y="4554855"/>
            <a:ext cx="11845925" cy="1666875"/>
          </a:xfrm>
          <a:prstGeom prst="rect">
            <a:avLst/>
          </a:prstGeom>
          <a:noFill/>
          <a:ln w="22225" cmpd="sng">
            <a:solidFill>
              <a:schemeClr val="accent1">
                <a:shade val="50000"/>
              </a:schemeClr>
            </a:solidFill>
            <a:prstDash val="sysDot"/>
            <a:miter lim="800000"/>
          </a:ln>
        </p:spPr>
        <p:txBody>
          <a:bodyPr vert="horz" wrap="square" lIns="101600" tIns="0" rIns="82549" bIns="0" numCol="1" rtlCol="0" anchor="t" anchorCtr="0" compatLnSpc="1">
            <a:noAutofit/>
          </a:bodyPr>
          <a:lstStyle>
            <a:defPPr>
              <a:defRPr lang="zh-CN"/>
            </a:defPPr>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隶书" panose="02010509060101010101" charset="-122"/>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lumMod val="85000"/>
                    <a:lumOff val="15000"/>
                  </a:schemeClr>
                </a:solidFill>
                <a:uFillTx/>
                <a:latin typeface="Arial" pitchFamily="34" charset="0"/>
                <a:ea typeface="隶书" panose="02010509060101010101" charset="-122"/>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隶书" panose="02010509060101010101" charset="-122"/>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隶书" panose="02010509060101010101" charset="-122"/>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隶书" panose="02010509060101010101" charset="-122"/>
                <a:cs typeface="+mn-cs"/>
                <a:sym typeface="+mn-ea"/>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a:lstStyle>
          <a:p>
            <a:pPr marL="0" marR="0" lvl="0" indent="0" algn="l" defTabSz="914400" rtl="0">
              <a:lnSpc>
                <a:spcPct val="120000"/>
              </a:lnSpc>
              <a:spcBef>
                <a:spcPct val="0"/>
              </a:spcBef>
              <a:spcAft>
                <a:spcPts val="1000"/>
              </a:spcAft>
              <a:buClrTx/>
              <a:buSzTx/>
              <a:buFont typeface="Arial" pitchFamily="34" charset="0"/>
              <a:buNone/>
              <a:defRPr/>
            </a:pPr>
            <a:r>
              <a:rPr kumimoji="0" lang="zh-CN" altLang="en-US" sz="2500" b="1" i="0" strike="noStrike" baseline="0" noProof="1">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sym typeface="微软雅黑" panose="020b0503020204020204" charset="-122"/>
              </a:rPr>
              <a:t>材料二：</a:t>
            </a:r>
            <a:r>
              <a:rPr kumimoji="0" lang="zh-CN" altLang="en-US" sz="2500" b="1" i="0" strike="noStrike" spc="0" baseline="0" noProof="1">
                <a:solidFill>
                  <a:schemeClr val="tx1"/>
                </a:solidFill>
                <a:latin typeface="黑体" panose="02010609060101010101" pitchFamily="49" charset="-122"/>
                <a:ea typeface="黑体" panose="02010609060101010101" pitchFamily="49" charset="-122"/>
                <a:cs typeface="黑体" panose="02010609060101010101" pitchFamily="49" charset="-122"/>
                <a:sym typeface="微软雅黑" panose="020b0503020204020204" charset="-122"/>
              </a:rPr>
              <a:t>“巴黎和会，各国都重在本国的权利，什么公理，什么永久和平，什么威尔逊总统十四条宣言，都成了一文不值的空话。”</a:t>
            </a:r>
            <a:r>
              <a:rPr kumimoji="0" sz="2500" b="1" i="0" strike="noStrike" spc="0" baseline="0" noProof="1">
                <a:solidFill>
                  <a:schemeClr val="tx1"/>
                </a:solidFill>
                <a:latin typeface="黑体" panose="02010609060101010101" pitchFamily="49" charset="-122"/>
                <a:ea typeface="黑体" panose="02010609060101010101" pitchFamily="49" charset="-122"/>
                <a:cs typeface="黑体" panose="02010609060101010101" pitchFamily="49" charset="-122"/>
                <a:sym typeface="微软雅黑" panose="020b0503020204020204" charset="-122"/>
              </a:rPr>
              <a:t>......</a:t>
            </a:r>
            <a:r>
              <a:rPr kumimoji="0" lang="zh-CN" altLang="en-US" sz="2500" b="1" i="0" strike="noStrike" spc="0" baseline="0" noProof="1">
                <a:solidFill>
                  <a:schemeClr val="tx1"/>
                </a:solidFill>
                <a:latin typeface="黑体" panose="02010609060101010101" pitchFamily="49" charset="-122"/>
                <a:ea typeface="黑体" panose="02010609060101010101" pitchFamily="49" charset="-122"/>
                <a:cs typeface="黑体" panose="02010609060101010101" pitchFamily="49" charset="-122"/>
                <a:sym typeface="微软雅黑" panose="020b0503020204020204" charset="-122"/>
              </a:rPr>
              <a:t>非全世界的人民都站起来直接解决不可。”         </a:t>
            </a:r>
            <a:r>
              <a:rPr kumimoji="0" sz="2500" b="1" i="0" strike="noStrike" spc="0" baseline="0" noProof="1">
                <a:solidFill>
                  <a:schemeClr val="tx1"/>
                </a:solidFill>
                <a:latin typeface="黑体" panose="02010609060101010101" pitchFamily="49" charset="-122"/>
                <a:ea typeface="黑体" panose="02010609060101010101" pitchFamily="49" charset="-122"/>
                <a:cs typeface="黑体" panose="02010609060101010101" pitchFamily="49" charset="-122"/>
                <a:sym typeface="微软雅黑" panose="020b0503020204020204" charset="-122"/>
              </a:rPr>
              <a:t>——</a:t>
            </a:r>
            <a:r>
              <a:rPr kumimoji="0" lang="zh-CN" altLang="en-US" sz="2500" b="1" i="0" strike="noStrike" spc="0" baseline="0" noProof="1">
                <a:solidFill>
                  <a:schemeClr val="tx1"/>
                </a:solidFill>
                <a:latin typeface="黑体" panose="02010609060101010101" pitchFamily="49" charset="-122"/>
                <a:ea typeface="黑体" panose="02010609060101010101" pitchFamily="49" charset="-122"/>
                <a:cs typeface="黑体" panose="02010609060101010101" pitchFamily="49" charset="-122"/>
                <a:sym typeface="微软雅黑" panose="020b0503020204020204" charset="-122"/>
              </a:rPr>
              <a:t>陈独秀</a:t>
            </a:r>
            <a:endParaRPr kumimoji="0" lang="zh-CN" altLang="en-US" sz="2500" b="1" i="0" strike="noStrike" spc="0" baseline="0" noProof="1">
              <a:solidFill>
                <a:schemeClr val="tx1"/>
              </a:solidFill>
              <a:latin typeface="黑体" panose="02010609060101010101" pitchFamily="49" charset="-122"/>
              <a:ea typeface="黑体" panose="02010609060101010101" pitchFamily="49" charset="-122"/>
              <a:cs typeface="黑体" panose="02010609060101010101" pitchFamily="49" charset="-122"/>
              <a:sym typeface="微软雅黑" panose="020b0503020204020204" charset="-122"/>
            </a:endParaRPr>
          </a:p>
        </p:txBody>
      </p:sp>
      <p:sp>
        <p:nvSpPr>
          <p:cNvPr id="11" name="矩形标注 10"/>
          <p:cNvSpPr/>
          <p:nvPr>
            <p:custDataLst>
              <p:tags r:id="rId12"/>
            </p:custDataLst>
          </p:nvPr>
        </p:nvSpPr>
        <p:spPr>
          <a:xfrm>
            <a:off x="2289175" y="4314190"/>
            <a:ext cx="1191260" cy="423545"/>
          </a:xfrm>
          <a:prstGeom prst="wedgeRectCallout">
            <a:avLst>
              <a:gd name="adj1" fmla="val -34061"/>
              <a:gd name="adj2" fmla="val 93778"/>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t>导火索</a:t>
            </a:r>
            <a:endParaRPr lang="zh-CN" altLang="en-US" sz="2400" b="1"/>
          </a:p>
        </p:txBody>
      </p:sp>
      <p:sp>
        <p:nvSpPr>
          <p:cNvPr id="17413" name="文本框 3"/>
          <p:cNvSpPr txBox="1"/>
          <p:nvPr>
            <p:custDataLst>
              <p:tags r:id="rId13"/>
            </p:custDataLst>
          </p:nvPr>
        </p:nvSpPr>
        <p:spPr>
          <a:xfrm>
            <a:off x="201930" y="5883275"/>
            <a:ext cx="11431905" cy="891540"/>
          </a:xfrm>
          <a:prstGeom prst="rect">
            <a:avLst/>
          </a:prstGeom>
          <a:solidFill>
            <a:schemeClr val="accent2"/>
          </a:solidFill>
          <a:ln w="9525" cap="flat" cmpd="sng">
            <a:solidFill>
              <a:srgbClr val="FF0000"/>
            </a:solidFill>
            <a:prstDash val="solid"/>
            <a:round/>
            <a:headEnd type="none" w="med" len="med"/>
            <a:tailEnd type="none" w="med" len="med"/>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solidFill>
                  <a:schemeClr val="bg1"/>
                </a:solidFill>
                <a:latin typeface="微软雅黑" panose="020b0503020204020204" charset="-122"/>
                <a:ea typeface="微软雅黑"/>
                <a:cs typeface="微软雅黑" panose="020b0503020204020204" charset="-122"/>
              </a:rPr>
              <a:t>【探究】根据材料结合课本，分析五四运动发生的背景是什么？（从国内、国际两方面分析）</a:t>
            </a:r>
            <a:endParaRPr lang="zh-CN" altLang="en-US" sz="2600" b="1">
              <a:solidFill>
                <a:schemeClr val="bg1"/>
              </a:solidFill>
              <a:latin typeface="微软雅黑" panose="020b0503020204020204" charset="-122"/>
              <a:ea typeface="微软雅黑"/>
              <a:cs typeface="微软雅黑" panose="020b0503020204020204" charset="-122"/>
            </a:endParaRPr>
          </a:p>
        </p:txBody>
      </p:sp>
      <p:sp>
        <p:nvSpPr>
          <p:cNvPr id="2" name="文本框 1"/>
          <p:cNvSpPr txBox="1"/>
          <p:nvPr>
            <p:custDataLst>
              <p:tags r:id="rId14"/>
            </p:custDataLst>
          </p:nvPr>
        </p:nvSpPr>
        <p:spPr>
          <a:xfrm>
            <a:off x="119380" y="1641475"/>
            <a:ext cx="10617835" cy="4224020"/>
          </a:xfrm>
          <a:prstGeom prst="rect">
            <a:avLst/>
          </a:prstGeom>
          <a:solidFill>
            <a:schemeClr val="accent2">
              <a:lumMod val="20000"/>
              <a:lumOff val="80000"/>
            </a:schemeClr>
          </a:solid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10000"/>
              </a:lnSpc>
              <a:spcBef>
                <a:spcPct val="0"/>
              </a:spcBef>
              <a:spcAft>
                <a:spcPct val="0"/>
              </a:spcAft>
            </a:pPr>
            <a:r>
              <a:rPr lang="en-US" altLang="zh-CN" sz="2800" b="1">
                <a:solidFill>
                  <a:schemeClr val="tx1"/>
                </a:solidFill>
                <a:effectLst>
                  <a:outerShdw blurRad="38100" dist="19050" dir="2700000" algn="tl" rotWithShape="0">
                    <a:schemeClr val="dk1">
                      <a:alpha val="40000"/>
                    </a:schemeClr>
                  </a:outerShdw>
                </a:effectLst>
                <a:latin typeface="方正粗黑宋简体" panose="02000000000000000000" charset="-122"/>
                <a:ea typeface="方正粗黑宋简体" panose="02000000000000000000" charset="-122"/>
                <a:cs typeface="方正粗黑宋简体" panose="02000000000000000000" charset="-122"/>
                <a:sym typeface="+mn-ea"/>
              </a:rPr>
              <a:t>(1)</a:t>
            </a:r>
            <a:r>
              <a:rPr lang="zh-CN" altLang="en-US" sz="2800" b="1">
                <a:solidFill>
                  <a:schemeClr val="tx1"/>
                </a:solidFill>
                <a:effectLst>
                  <a:outerShdw blurRad="38100" dist="19050" dir="2700000" algn="tl" rotWithShape="0">
                    <a:schemeClr val="dk1">
                      <a:alpha val="40000"/>
                    </a:schemeClr>
                  </a:outerShdw>
                </a:effectLst>
                <a:latin typeface="方正粗黑宋简体" panose="02000000000000000000" charset="-122"/>
                <a:ea typeface="方正粗黑宋简体" panose="02000000000000000000" charset="-122"/>
                <a:cs typeface="方正粗黑宋简体" panose="02000000000000000000" charset="-122"/>
                <a:sym typeface="+mn-ea"/>
              </a:rPr>
              <a:t>国际方面：</a:t>
            </a:r>
            <a:r>
              <a:rPr lang="zh-CN" altLang="en-US" sz="2800" b="1">
                <a:effectLst>
                  <a:outerShdw blurRad="38100" dist="19050" dir="2700000" algn="tl" rotWithShape="0">
                    <a:schemeClr val="dk1">
                      <a:alpha val="40000"/>
                    </a:schemeClr>
                  </a:outerShdw>
                </a:effectLst>
                <a:latin typeface="宋体" panose="02010600030101010101" pitchFamily="2" charset="-122"/>
                <a:ea typeface="宋体" panose="02010600030101010101" pitchFamily="2" charset="-122"/>
                <a:cs typeface="宋体" panose="02010600030101010101" pitchFamily="2" charset="-122"/>
                <a:sym typeface="+mn-ea"/>
              </a:rPr>
              <a:t>①</a:t>
            </a:r>
            <a:r>
              <a:rPr lang="zh-CN" altLang="en-US" sz="2800" b="1">
                <a:solidFill>
                  <a:schemeClr val="tx1"/>
                </a:solidFill>
                <a:effectLst>
                  <a:outerShdw blurRad="38100" dist="19050" dir="2700000" algn="tl" rotWithShape="0">
                    <a:schemeClr val="dk1">
                      <a:alpha val="40000"/>
                    </a:schemeClr>
                  </a:outerShdw>
                </a:effectLst>
                <a:latin typeface="宋体" panose="02010600030101010101" pitchFamily="2" charset="-122"/>
                <a:ea typeface="宋体" panose="02010600030101010101" pitchFamily="2" charset="-122"/>
                <a:cs typeface="宋体" panose="02010600030101010101" pitchFamily="2" charset="-122"/>
                <a:sym typeface="+mn-ea"/>
              </a:rPr>
              <a:t>日本加紧侵略中国，民族危机严重；</a:t>
            </a:r>
            <a:endParaRPr lang="zh-CN" altLang="en-US" sz="2800" b="1">
              <a:solidFill>
                <a:schemeClr val="tx1"/>
              </a:solidFill>
              <a:effectLst>
                <a:outerShdw blurRad="38100" dist="19050" dir="2700000" algn="tl" rotWithShape="0">
                  <a:schemeClr val="dk1">
                    <a:alpha val="40000"/>
                  </a:schemeClr>
                </a:outerShdw>
              </a:effectLst>
              <a:latin typeface="宋体" panose="02010600030101010101" pitchFamily="2" charset="-122"/>
              <a:ea typeface="宋体" panose="02010600030101010101" pitchFamily="2" charset="-122"/>
              <a:cs typeface="宋体" panose="02010600030101010101" pitchFamily="2" charset="-122"/>
            </a:endParaRPr>
          </a:p>
          <a:p>
            <a:pPr fontAlgn="auto">
              <a:lnSpc>
                <a:spcPct val="110000"/>
              </a:lnSpc>
              <a:spcBef>
                <a:spcPct val="0"/>
              </a:spcBef>
              <a:spcAft>
                <a:spcPct val="0"/>
              </a:spcAft>
            </a:pPr>
            <a:r>
              <a:rPr lang="zh-CN" altLang="en-US" sz="2800" b="1">
                <a:solidFill>
                  <a:schemeClr val="tx1"/>
                </a:solidFill>
                <a:effectLst>
                  <a:outerShdw blurRad="38100" dist="19050" dir="2700000" algn="tl" rotWithShape="0">
                    <a:schemeClr val="dk1">
                      <a:alpha val="40000"/>
                    </a:schemeClr>
                  </a:outerShdw>
                </a:effectLst>
                <a:latin typeface="宋体" panose="02010600030101010101" pitchFamily="2" charset="-122"/>
                <a:ea typeface="宋体" panose="02010600030101010101" pitchFamily="2" charset="-122"/>
                <a:cs typeface="宋体" panose="02010600030101010101" pitchFamily="2" charset="-122"/>
                <a:sym typeface="+mn-ea"/>
              </a:rPr>
              <a:t>         </a:t>
            </a:r>
            <a:r>
              <a:rPr lang="en-US" altLang="zh-CN" sz="2800" b="1">
                <a:solidFill>
                  <a:schemeClr val="tx1"/>
                </a:solidFill>
                <a:effectLst>
                  <a:outerShdw blurRad="38100" dist="19050" dir="2700000" algn="tl" rotWithShape="0">
                    <a:schemeClr val="dk1">
                      <a:alpha val="40000"/>
                    </a:schemeClr>
                  </a:outerShdw>
                </a:effectLst>
                <a:latin typeface="宋体" panose="02010600030101010101" pitchFamily="2" charset="-122"/>
                <a:ea typeface="宋体" panose="02010600030101010101" pitchFamily="2" charset="-122"/>
                <a:cs typeface="宋体" panose="02010600030101010101" pitchFamily="2" charset="-122"/>
                <a:sym typeface="+mn-ea"/>
              </a:rPr>
              <a:t>    </a:t>
            </a:r>
            <a:r>
              <a:rPr lang="zh-CN" altLang="en-US" sz="2800" b="1">
                <a:effectLst>
                  <a:outerShdw blurRad="38100" dist="19050" dir="2700000" algn="tl" rotWithShape="0">
                    <a:schemeClr val="dk1">
                      <a:alpha val="40000"/>
                    </a:schemeClr>
                  </a:outerShdw>
                </a:effectLst>
                <a:latin typeface="宋体" panose="02010600030101010101" pitchFamily="2" charset="-122"/>
                <a:ea typeface="宋体" panose="02010600030101010101" pitchFamily="2" charset="-122"/>
                <a:cs typeface="宋体" panose="02010600030101010101" pitchFamily="2" charset="-122"/>
                <a:sym typeface="+mn-ea"/>
              </a:rPr>
              <a:t>②</a:t>
            </a:r>
            <a:r>
              <a:rPr lang="zh-CN" altLang="en-US" sz="2800" b="1">
                <a:solidFill>
                  <a:schemeClr val="tx1"/>
                </a:solidFill>
                <a:effectLst>
                  <a:outerShdw blurRad="38100" dist="19050" dir="2700000" algn="tl" rotWithShape="0">
                    <a:schemeClr val="dk1">
                      <a:alpha val="40000"/>
                    </a:schemeClr>
                  </a:outerShdw>
                </a:effectLst>
                <a:latin typeface="宋体" panose="02010600030101010101" pitchFamily="2" charset="-122"/>
                <a:ea typeface="宋体" panose="02010600030101010101" pitchFamily="2" charset="-122"/>
                <a:cs typeface="宋体" panose="02010600030101010101" pitchFamily="2" charset="-122"/>
                <a:sym typeface="+mn-ea"/>
              </a:rPr>
              <a:t>俄国十月革命的影响。</a:t>
            </a:r>
            <a:endParaRPr lang="zh-CN" altLang="en-US" sz="2800" b="1">
              <a:solidFill>
                <a:schemeClr val="tx1"/>
              </a:solidFill>
              <a:effectLst>
                <a:outerShdw blurRad="38100" dist="19050" dir="2700000" algn="tl" rotWithShape="0">
                  <a:schemeClr val="dk1">
                    <a:alpha val="40000"/>
                  </a:schemeClr>
                </a:outerShdw>
              </a:effectLst>
              <a:latin typeface="宋体" panose="02010600030101010101" pitchFamily="2" charset="-122"/>
              <a:ea typeface="宋体" panose="02010600030101010101" pitchFamily="2" charset="-122"/>
              <a:cs typeface="宋体" panose="02010600030101010101" pitchFamily="2" charset="-122"/>
            </a:endParaRPr>
          </a:p>
          <a:p>
            <a:pPr marL="0" lvl="0" indent="0" fontAlgn="auto">
              <a:lnSpc>
                <a:spcPct val="110000"/>
              </a:lnSpc>
              <a:spcBef>
                <a:spcPct val="0"/>
              </a:spcBef>
              <a:spcAft>
                <a:spcPct val="0"/>
              </a:spcAft>
            </a:pPr>
            <a:r>
              <a:rPr lang="en-US" altLang="zh-CN" sz="2800" b="1">
                <a:solidFill>
                  <a:schemeClr val="tx1"/>
                </a:solidFill>
                <a:effectLst>
                  <a:outerShdw blurRad="38100" dist="19050" dir="2700000" algn="tl" rotWithShape="0">
                    <a:schemeClr val="dk1">
                      <a:alpha val="40000"/>
                    </a:schemeClr>
                  </a:outerShdw>
                </a:effectLst>
                <a:latin typeface="方正粗黑宋简体" panose="02000000000000000000" charset="-122"/>
                <a:ea typeface="方正粗黑宋简体" panose="02000000000000000000" charset="-122"/>
                <a:cs typeface="方正粗黑宋简体" panose="02000000000000000000" charset="-122"/>
                <a:sym typeface="+mn-ea"/>
              </a:rPr>
              <a:t>(2)</a:t>
            </a:r>
            <a:r>
              <a:rPr lang="zh-CN" altLang="en-US" sz="2800" b="1">
                <a:solidFill>
                  <a:schemeClr val="tx1"/>
                </a:solidFill>
                <a:effectLst>
                  <a:outerShdw blurRad="38100" dist="19050" dir="2700000" algn="tl" rotWithShape="0">
                    <a:schemeClr val="dk1">
                      <a:alpha val="40000"/>
                    </a:schemeClr>
                  </a:outerShdw>
                </a:effectLst>
                <a:latin typeface="方正粗黑宋简体" panose="02000000000000000000" charset="-122"/>
                <a:ea typeface="方正粗黑宋简体" panose="02000000000000000000" charset="-122"/>
                <a:cs typeface="方正粗黑宋简体" panose="02000000000000000000" charset="-122"/>
                <a:sym typeface="+mn-ea"/>
              </a:rPr>
              <a:t>国内方面：</a:t>
            </a:r>
            <a:endParaRPr lang="zh-CN" altLang="en-US" sz="2800" b="1">
              <a:solidFill>
                <a:schemeClr val="tx1"/>
              </a:solidFill>
              <a:effectLst>
                <a:outerShdw blurRad="38100" dist="19050" dir="2700000" algn="tl" rotWithShape="0">
                  <a:schemeClr val="dk1">
                    <a:alpha val="40000"/>
                  </a:schemeClr>
                </a:outerShdw>
              </a:effectLst>
              <a:latin typeface="方正粗黑宋简体" panose="02000000000000000000" charset="-122"/>
              <a:ea typeface="方正粗黑宋简体" panose="02000000000000000000" charset="-122"/>
              <a:cs typeface="方正粗黑宋简体" panose="02000000000000000000" charset="-122"/>
            </a:endParaRPr>
          </a:p>
          <a:p>
            <a:pPr marL="0" lvl="0" indent="0" fontAlgn="auto">
              <a:lnSpc>
                <a:spcPct val="110000"/>
              </a:lnSpc>
              <a:spcBef>
                <a:spcPct val="0"/>
              </a:spcBef>
              <a:spcAft>
                <a:spcPct val="0"/>
              </a:spcAft>
            </a:pPr>
            <a:r>
              <a:rPr lang="zh-CN" altLang="en-US" sz="2800" b="1">
                <a:solidFill>
                  <a:schemeClr val="tx1"/>
                </a:solidFill>
                <a:effectLst>
                  <a:outerShdw blurRad="38100" dist="19050" dir="2700000" algn="tl" rotWithShape="0">
                    <a:schemeClr val="dk1">
                      <a:alpha val="40000"/>
                    </a:schemeClr>
                  </a:outerShdw>
                </a:effectLst>
                <a:latin typeface="宋体" panose="02010600030101010101" pitchFamily="2" charset="-122"/>
                <a:ea typeface="宋体" panose="02010600030101010101" pitchFamily="2" charset="-122"/>
                <a:cs typeface="宋体" panose="02010600030101010101" pitchFamily="2" charset="-122"/>
                <a:sym typeface="+mn-ea"/>
              </a:rPr>
              <a:t>政治：北洋军阀统治黑暗，社会动荡，阶级矛盾尖锐；</a:t>
            </a:r>
            <a:r>
              <a:rPr lang="zh-CN" altLang="en-US" sz="2800" b="1">
                <a:solidFill>
                  <a:srgbClr val="FF0000"/>
                </a:solidFill>
                <a:latin typeface="微软雅黑" panose="020b0503020204020204" charset="-122"/>
                <a:ea typeface="微软雅黑"/>
                <a:sym typeface="+mn-ea"/>
              </a:rPr>
              <a:t>（根本原因）</a:t>
            </a:r>
            <a:endParaRPr lang="zh-CN" altLang="en-US" sz="2800" b="1">
              <a:solidFill>
                <a:schemeClr val="tx1"/>
              </a:solidFill>
              <a:effectLst>
                <a:outerShdw blurRad="38100" dist="19050" dir="2700000" algn="tl" rotWithShape="0">
                  <a:schemeClr val="dk1">
                    <a:alpha val="40000"/>
                  </a:schemeClr>
                </a:outerShdw>
              </a:effectLst>
              <a:latin typeface="宋体" panose="02010600030101010101" pitchFamily="2" charset="-122"/>
              <a:ea typeface="宋体" panose="02010600030101010101" pitchFamily="2" charset="-122"/>
              <a:cs typeface="宋体" panose="02010600030101010101" pitchFamily="2" charset="-122"/>
            </a:endParaRPr>
          </a:p>
          <a:p>
            <a:pPr marL="0" lvl="0" indent="0" fontAlgn="auto">
              <a:lnSpc>
                <a:spcPct val="110000"/>
              </a:lnSpc>
              <a:spcBef>
                <a:spcPct val="0"/>
              </a:spcBef>
              <a:spcAft>
                <a:spcPct val="0"/>
              </a:spcAft>
            </a:pPr>
            <a:r>
              <a:rPr lang="zh-CN" altLang="en-US" sz="2800" b="1">
                <a:solidFill>
                  <a:schemeClr val="tx1"/>
                </a:solidFill>
                <a:effectLst>
                  <a:outerShdw blurRad="38100" dist="19050" dir="2700000" algn="tl" rotWithShape="0">
                    <a:schemeClr val="dk1">
                      <a:alpha val="40000"/>
                    </a:schemeClr>
                  </a:outerShdw>
                </a:effectLst>
                <a:latin typeface="宋体" panose="02010600030101010101" pitchFamily="2" charset="-122"/>
                <a:ea typeface="宋体" panose="02010600030101010101" pitchFamily="2" charset="-122"/>
                <a:cs typeface="宋体" panose="02010600030101010101" pitchFamily="2" charset="-122"/>
                <a:sym typeface="+mn-ea"/>
              </a:rPr>
              <a:t>经济：民族资本主义进一步发展；</a:t>
            </a:r>
            <a:endParaRPr lang="zh-CN" altLang="en-US" sz="2800" b="1">
              <a:solidFill>
                <a:schemeClr val="tx1"/>
              </a:solidFill>
              <a:effectLst>
                <a:outerShdw blurRad="38100" dist="19050" dir="2700000" algn="tl" rotWithShape="0">
                  <a:schemeClr val="dk1">
                    <a:alpha val="40000"/>
                  </a:schemeClr>
                </a:outerShdw>
              </a:effectLst>
              <a:latin typeface="宋体" panose="02010600030101010101" pitchFamily="2" charset="-122"/>
              <a:ea typeface="宋体" panose="02010600030101010101" pitchFamily="2" charset="-122"/>
              <a:cs typeface="宋体" panose="02010600030101010101" pitchFamily="2" charset="-122"/>
              <a:sym typeface="+mn-ea"/>
            </a:endParaRPr>
          </a:p>
          <a:p>
            <a:pPr marL="0" lvl="0" indent="0" fontAlgn="auto">
              <a:lnSpc>
                <a:spcPct val="110000"/>
              </a:lnSpc>
              <a:spcBef>
                <a:spcPct val="0"/>
              </a:spcBef>
              <a:spcAft>
                <a:spcPct val="0"/>
              </a:spcAft>
            </a:pPr>
            <a:r>
              <a:rPr lang="zh-CN" altLang="en-US" sz="2800" b="1">
                <a:effectLst>
                  <a:outerShdw blurRad="38100" dist="19050" dir="2700000" algn="tl" rotWithShape="0">
                    <a:schemeClr val="dk1">
                      <a:alpha val="40000"/>
                    </a:schemeClr>
                  </a:outerShdw>
                </a:effectLst>
                <a:latin typeface="宋体" panose="02010600030101010101" pitchFamily="2" charset="-122"/>
                <a:ea typeface="宋体" panose="02010600030101010101" pitchFamily="2" charset="-122"/>
                <a:cs typeface="宋体" panose="02010600030101010101" pitchFamily="2" charset="-122"/>
                <a:sym typeface="+mn-ea"/>
              </a:rPr>
              <a:t>阶级：工人阶级队伍壮大；</a:t>
            </a:r>
            <a:endParaRPr lang="zh-CN" altLang="en-US" sz="2800" b="1">
              <a:solidFill>
                <a:schemeClr val="tx1"/>
              </a:solidFill>
              <a:effectLst>
                <a:outerShdw blurRad="38100" dist="19050" dir="2700000" algn="tl" rotWithShape="0">
                  <a:schemeClr val="dk1">
                    <a:alpha val="40000"/>
                  </a:schemeClr>
                </a:outerShdw>
              </a:effectLst>
              <a:latin typeface="宋体" panose="02010600030101010101" pitchFamily="2" charset="-122"/>
              <a:ea typeface="宋体" panose="02010600030101010101" pitchFamily="2" charset="-122"/>
              <a:cs typeface="宋体" panose="02010600030101010101" pitchFamily="2" charset="-122"/>
            </a:endParaRPr>
          </a:p>
          <a:p>
            <a:pPr marL="0" lvl="0" indent="0" fontAlgn="auto">
              <a:lnSpc>
                <a:spcPct val="110000"/>
              </a:lnSpc>
              <a:spcBef>
                <a:spcPct val="0"/>
              </a:spcBef>
              <a:spcAft>
                <a:spcPct val="0"/>
              </a:spcAft>
            </a:pPr>
            <a:r>
              <a:rPr lang="zh-CN" altLang="en-US" sz="2800" b="1">
                <a:solidFill>
                  <a:schemeClr val="tx1"/>
                </a:solidFill>
                <a:effectLst>
                  <a:outerShdw blurRad="38100" dist="19050" dir="2700000" algn="tl" rotWithShape="0">
                    <a:schemeClr val="dk1">
                      <a:alpha val="40000"/>
                    </a:schemeClr>
                  </a:outerShdw>
                </a:effectLst>
                <a:latin typeface="宋体" panose="02010600030101010101" pitchFamily="2" charset="-122"/>
                <a:ea typeface="宋体" panose="02010600030101010101" pitchFamily="2" charset="-122"/>
                <a:cs typeface="宋体" panose="02010600030101010101" pitchFamily="2" charset="-122"/>
                <a:sym typeface="+mn-ea"/>
              </a:rPr>
              <a:t>思想：新文化运动解放思想</a:t>
            </a:r>
            <a:r>
              <a:rPr lang="zh-CN" altLang="en-US" sz="2800" b="1">
                <a:latin typeface="宋体" panose="02010600030101010101" pitchFamily="2" charset="-122"/>
                <a:ea typeface="宋体" panose="02010600030101010101" pitchFamily="2" charset="-122"/>
                <a:cs typeface="宋体" panose="02010600030101010101" pitchFamily="2" charset="-122"/>
                <a:sym typeface="+mn-ea"/>
              </a:rPr>
              <a:t>与马克思主义的传播</a:t>
            </a:r>
            <a:r>
              <a:rPr lang="zh-CN" altLang="en-US" sz="2800" b="1">
                <a:solidFill>
                  <a:schemeClr val="tx1"/>
                </a:solidFill>
                <a:effectLst>
                  <a:outerShdw blurRad="38100" dist="19050" dir="2700000" algn="tl" rotWithShape="0">
                    <a:schemeClr val="dk1">
                      <a:alpha val="40000"/>
                    </a:schemeClr>
                  </a:outerShdw>
                </a:effectLst>
                <a:latin typeface="宋体" panose="02010600030101010101" pitchFamily="2" charset="-122"/>
                <a:ea typeface="宋体" panose="02010600030101010101" pitchFamily="2" charset="-122"/>
                <a:cs typeface="宋体" panose="02010600030101010101" pitchFamily="2" charset="-122"/>
                <a:sym typeface="+mn-ea"/>
              </a:rPr>
              <a:t>。</a:t>
            </a:r>
            <a:endParaRPr lang="zh-CN" altLang="en-US" sz="2800" b="1">
              <a:solidFill>
                <a:schemeClr val="tx1"/>
              </a:solidFill>
              <a:effectLst>
                <a:outerShdw blurRad="38100" dist="19050" dir="2700000" algn="tl" rotWithShape="0">
                  <a:schemeClr val="dk1">
                    <a:alpha val="40000"/>
                  </a:schemeClr>
                </a:outerShdw>
              </a:effectLst>
              <a:latin typeface="宋体" panose="02010600030101010101" pitchFamily="2" charset="-122"/>
              <a:ea typeface="宋体" panose="02010600030101010101" pitchFamily="2" charset="-122"/>
              <a:cs typeface="宋体" panose="02010600030101010101" pitchFamily="2" charset="-122"/>
            </a:endParaRPr>
          </a:p>
          <a:p>
            <a:pPr fontAlgn="auto">
              <a:lnSpc>
                <a:spcPct val="110000"/>
              </a:lnSpc>
              <a:spcBef>
                <a:spcPct val="0"/>
              </a:spcBef>
              <a:spcAft>
                <a:spcPct val="0"/>
              </a:spcAft>
            </a:pPr>
            <a:r>
              <a:rPr lang="en-US" altLang="zh-CN" sz="2800" b="1">
                <a:solidFill>
                  <a:schemeClr val="tx1"/>
                </a:solidFill>
                <a:effectLst>
                  <a:outerShdw blurRad="38100" dist="19050" dir="2700000" algn="tl" rotWithShape="0">
                    <a:schemeClr val="dk1">
                      <a:alpha val="40000"/>
                    </a:schemeClr>
                  </a:outerShdw>
                </a:effectLst>
                <a:latin typeface="方正粗黑宋简体" panose="02000000000000000000" charset="-122"/>
                <a:ea typeface="方正粗黑宋简体" panose="02000000000000000000" charset="-122"/>
                <a:cs typeface="方正粗黑宋简体" panose="02000000000000000000" charset="-122"/>
                <a:sym typeface="+mn-ea"/>
              </a:rPr>
              <a:t>(3)</a:t>
            </a:r>
            <a:r>
              <a:rPr lang="zh-CN" altLang="en-US" sz="2800" b="1">
                <a:solidFill>
                  <a:schemeClr val="tx1"/>
                </a:solidFill>
                <a:effectLst>
                  <a:outerShdw blurRad="38100" dist="19050" dir="2700000" algn="tl" rotWithShape="0">
                    <a:schemeClr val="dk1">
                      <a:alpha val="40000"/>
                    </a:schemeClr>
                  </a:outerShdw>
                </a:effectLst>
                <a:latin typeface="方正粗黑宋简体" panose="02000000000000000000" charset="-122"/>
                <a:ea typeface="方正粗黑宋简体" panose="02000000000000000000" charset="-122"/>
                <a:cs typeface="方正粗黑宋简体" panose="02000000000000000000" charset="-122"/>
                <a:sym typeface="+mn-ea"/>
              </a:rPr>
              <a:t>导火线：</a:t>
            </a:r>
            <a:r>
              <a:rPr lang="zh-CN" altLang="en-US" sz="2800" b="1">
                <a:solidFill>
                  <a:schemeClr val="tx1"/>
                </a:solidFill>
                <a:effectLst>
                  <a:outerShdw blurRad="38100" dist="19050" dir="2700000" algn="tl" rotWithShape="0">
                    <a:schemeClr val="dk1">
                      <a:alpha val="40000"/>
                    </a:schemeClr>
                  </a:outerShdw>
                </a:effectLst>
                <a:latin typeface="宋体" panose="02010600030101010101" pitchFamily="2" charset="-122"/>
                <a:ea typeface="宋体" panose="02010600030101010101" pitchFamily="2" charset="-122"/>
                <a:cs typeface="宋体" panose="02010600030101010101" pitchFamily="2" charset="-122"/>
                <a:sym typeface="+mn-ea"/>
              </a:rPr>
              <a:t>中国在巴黎和会上的外交失败。</a:t>
            </a:r>
            <a:endParaRPr lang="zh-CN" altLang="en-US" sz="2800" b="1">
              <a:solidFill>
                <a:schemeClr val="tx1"/>
              </a:solidFill>
              <a:effectLst>
                <a:outerShdw blurRad="38100" dist="19050" dir="2700000" algn="tl" rotWithShape="0">
                  <a:schemeClr val="dk1">
                    <a:alpha val="40000"/>
                  </a:schemeClr>
                </a:outerShdw>
              </a:effectLst>
              <a:latin typeface="宋体" panose="02010600030101010101" pitchFamily="2" charset="-122"/>
              <a:ea typeface="宋体" panose="02010600030101010101" pitchFamily="2" charset="-122"/>
              <a:cs typeface="宋体" panose="02010600030101010101" pitchFamily="2" charset="-122"/>
              <a:sym typeface="+mn-ea"/>
            </a:endParaRPr>
          </a:p>
        </p:txBody>
      </p:sp>
    </p:spTree>
    <p:custDataLst>
      <p:tags r:id="rId1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dur="1" fill="hold" grpId="0" nodeType="clickEffect">
                                  <p:stCondLst>
                                    <p:cond delay="0"/>
                                  </p:stCondLst>
                                  <p:childTnLst>
                                    <p:set>
                                      <p:cBhvr>
                                        <p:cTn id="26" dur="1" fill="hold">
                                          <p:stCondLst>
                                            <p:cond delay="0"/>
                                          </p:stCondLst>
                                        </p:cTn>
                                        <p:tgtEl>
                                          <p:spTgt spid="17413"/>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p:stCondLst>
                              <p:cond delay="0"/>
                            </p:stCondLst>
                            <p:childTnLst>
                              <p:par>
                                <p:cTn id="29" presetID="3" presetClass="entr" presetSubtype="10" dur="500"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animEffect transition="in" filter="blinds(horizontal)">
                                      <p:cBhvr>
                                        <p:cTn id="3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10" grpId="0"/>
      <p:bldP spid="9" grpId="0"/>
      <p:bldP spid="11" grpId="0"/>
      <p:bldP spid="17413" grpId="0"/>
      <p:bldP spid="2"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4" name="表格 3"/>
          <p:cNvGraphicFramePr>
            <a:graphicFrameLocks noGrp="1"/>
          </p:cNvGraphicFramePr>
          <p:nvPr>
            <p:custDataLst>
              <p:tags r:id="rId3"/>
            </p:custDataLst>
          </p:nvPr>
        </p:nvGraphicFramePr>
        <p:xfrm>
          <a:off x="140335" y="1134110"/>
          <a:ext cx="11911965" cy="2748280"/>
        </p:xfrm>
        <a:graphic>
          <a:graphicData uri="http://schemas.openxmlformats.org/drawingml/2006/table">
            <a:tbl>
              <a:tblPr firstRow="1" bandRow="1">
                <a:tableStyleId>{5940675A-B579-460E-94D1-54222C63F5DA}</a:tableStyleId>
              </a:tblPr>
              <a:tblGrid>
                <a:gridCol w="1362710"/>
                <a:gridCol w="1530350"/>
                <a:gridCol w="1257300"/>
                <a:gridCol w="3338830"/>
                <a:gridCol w="1111250"/>
                <a:gridCol w="3311525"/>
              </a:tblGrid>
              <a:tr h="287655">
                <a:tc>
                  <a:txBody>
                    <a:bodyPr vert="horz" wrap="square"/>
                    <a:lstStyle/>
                    <a:p>
                      <a:pPr indent="0" algn="ctr">
                        <a:buNone/>
                      </a:pPr>
                      <a:endParaRPr lang="en-US" altLang="en-US" sz="2400" b="0">
                        <a:latin typeface="微软雅黑" panose="020b0503020204020204" charset="-122"/>
                        <a:ea typeface="微软雅黑"/>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accent2"/>
                    </a:solidFill>
                  </a:tcPr>
                </a:tc>
                <a:tc>
                  <a:txBody>
                    <a:bodyPr vert="horz" wrap="square"/>
                    <a:lstStyle/>
                    <a:p>
                      <a:pPr indent="0" algn="ctr">
                        <a:buNone/>
                      </a:pPr>
                      <a:r>
                        <a:rPr lang="en-US" sz="2400" b="1">
                          <a:solidFill>
                            <a:schemeClr val="bg1"/>
                          </a:solidFill>
                          <a:latin typeface="微软雅黑" panose="020b0503020204020204" charset="-122"/>
                          <a:ea typeface="微软雅黑"/>
                          <a:cs typeface="宋体" panose="02010600030101010101" pitchFamily="2" charset="-122"/>
                        </a:rPr>
                        <a:t>时间</a:t>
                      </a:r>
                      <a:endParaRPr lang="en-US" altLang="en-US" sz="2400" b="1">
                        <a:solidFill>
                          <a:schemeClr val="bg1"/>
                        </a:solidFill>
                        <a:latin typeface="微软雅黑" panose="020b0503020204020204" charset="-122"/>
                        <a:ea typeface="微软雅黑"/>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accent2"/>
                    </a:solidFill>
                  </a:tcPr>
                </a:tc>
                <a:tc>
                  <a:txBody>
                    <a:bodyPr vert="horz" wrap="square"/>
                    <a:lstStyle/>
                    <a:p>
                      <a:pPr indent="0" algn="ctr">
                        <a:buNone/>
                      </a:pPr>
                      <a:r>
                        <a:rPr lang="en-US" sz="2400" b="1">
                          <a:solidFill>
                            <a:schemeClr val="bg1"/>
                          </a:solidFill>
                          <a:latin typeface="微软雅黑" panose="020b0503020204020204" charset="-122"/>
                          <a:ea typeface="微软雅黑"/>
                          <a:cs typeface="宋体" panose="02010600030101010101" pitchFamily="2" charset="-122"/>
                        </a:rPr>
                        <a:t>中心</a:t>
                      </a:r>
                      <a:endParaRPr lang="en-US" altLang="en-US" sz="2400" b="1">
                        <a:solidFill>
                          <a:schemeClr val="bg1"/>
                        </a:solidFill>
                        <a:latin typeface="微软雅黑" panose="020b0503020204020204" charset="-122"/>
                        <a:ea typeface="微软雅黑"/>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accent2"/>
                    </a:solidFill>
                  </a:tcPr>
                </a:tc>
                <a:tc>
                  <a:txBody>
                    <a:bodyPr vert="horz" wrap="square"/>
                    <a:lstStyle/>
                    <a:p>
                      <a:pPr indent="0" algn="ctr">
                        <a:buNone/>
                      </a:pPr>
                      <a:r>
                        <a:rPr lang="en-US" sz="2400" b="1">
                          <a:solidFill>
                            <a:schemeClr val="bg1"/>
                          </a:solidFill>
                          <a:latin typeface="微软雅黑" panose="020b0503020204020204" charset="-122"/>
                          <a:ea typeface="微软雅黑"/>
                          <a:cs typeface="宋体" panose="02010600030101010101" pitchFamily="2" charset="-122"/>
                        </a:rPr>
                        <a:t>口号</a:t>
                      </a:r>
                      <a:endParaRPr lang="en-US" altLang="en-US" sz="2400" b="1">
                        <a:solidFill>
                          <a:schemeClr val="bg1"/>
                        </a:solidFill>
                        <a:latin typeface="微软雅黑" panose="020b0503020204020204" charset="-122"/>
                        <a:ea typeface="微软雅黑"/>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accent2"/>
                    </a:solidFill>
                  </a:tcPr>
                </a:tc>
                <a:tc>
                  <a:txBody>
                    <a:bodyPr vert="horz" wrap="square"/>
                    <a:lstStyle/>
                    <a:p>
                      <a:pPr indent="0" algn="ctr">
                        <a:buNone/>
                      </a:pPr>
                      <a:r>
                        <a:rPr lang="en-US" sz="2400" b="1">
                          <a:solidFill>
                            <a:schemeClr val="bg1"/>
                          </a:solidFill>
                          <a:latin typeface="微软雅黑" panose="020b0503020204020204" charset="-122"/>
                          <a:ea typeface="微软雅黑"/>
                          <a:cs typeface="宋体" panose="02010600030101010101" pitchFamily="2" charset="-122"/>
                        </a:rPr>
                        <a:t>主力</a:t>
                      </a:r>
                      <a:endParaRPr lang="en-US" altLang="en-US" sz="2400" b="1">
                        <a:solidFill>
                          <a:schemeClr val="bg1"/>
                        </a:solidFill>
                        <a:latin typeface="微软雅黑" panose="020b0503020204020204" charset="-122"/>
                        <a:ea typeface="微软雅黑"/>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accent2"/>
                    </a:solidFill>
                  </a:tcPr>
                </a:tc>
                <a:tc>
                  <a:txBody>
                    <a:bodyPr vert="horz" wrap="square"/>
                    <a:lstStyle/>
                    <a:p>
                      <a:pPr indent="0" algn="ctr">
                        <a:buNone/>
                      </a:pPr>
                      <a:r>
                        <a:rPr lang="en-US" sz="2400" b="1">
                          <a:solidFill>
                            <a:schemeClr val="bg1"/>
                          </a:solidFill>
                          <a:latin typeface="微软雅黑" panose="020b0503020204020204" charset="-122"/>
                          <a:ea typeface="微软雅黑"/>
                          <a:cs typeface="宋体" panose="02010600030101010101" pitchFamily="2" charset="-122"/>
                        </a:rPr>
                        <a:t>形式</a:t>
                      </a:r>
                      <a:endParaRPr lang="en-US" altLang="en-US" sz="2400" b="1">
                        <a:solidFill>
                          <a:schemeClr val="bg1"/>
                        </a:solidFill>
                        <a:latin typeface="微软雅黑" panose="020b0503020204020204" charset="-122"/>
                        <a:ea typeface="微软雅黑"/>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accent2"/>
                    </a:solidFill>
                  </a:tcPr>
                </a:tc>
              </a:tr>
              <a:tr h="748030">
                <a:tc>
                  <a:txBody>
                    <a:bodyPr vert="horz" wrap="square"/>
                    <a:lstStyle/>
                    <a:p>
                      <a:pPr indent="0" algn="ctr">
                        <a:buNone/>
                      </a:pPr>
                      <a:r>
                        <a:rPr lang="en-US" sz="2400" b="0">
                          <a:latin typeface="微软雅黑" panose="020b0503020204020204" charset="-122"/>
                          <a:ea typeface="微软雅黑"/>
                          <a:cs typeface="宋体" panose="02010600030101010101" pitchFamily="2" charset="-122"/>
                        </a:rPr>
                        <a:t>第一阶段</a:t>
                      </a:r>
                      <a:endParaRPr lang="en-US" altLang="en-US" sz="2400" b="0">
                        <a:latin typeface="微软雅黑" panose="020b0503020204020204" charset="-122"/>
                        <a:ea typeface="微软雅黑"/>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微软雅黑" panose="020b0503020204020204" charset="-122"/>
                          <a:ea typeface="微软雅黑"/>
                          <a:cs typeface="微软雅黑" panose="020b0503020204020204" charset="-122"/>
                        </a:rPr>
                        <a:t>5月4日</a:t>
                      </a:r>
                      <a:endParaRPr lang="en-US" altLang="en-US" sz="2400" b="0">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微软雅黑" panose="020b0503020204020204" charset="-122"/>
                          <a:ea typeface="微软雅黑"/>
                          <a:cs typeface="宋体" panose="02010600030101010101" pitchFamily="2" charset="-122"/>
                        </a:rPr>
                        <a:t>北京</a:t>
                      </a:r>
                      <a:endParaRPr lang="en-US" altLang="en-US" sz="2400" b="0">
                        <a:latin typeface="微软雅黑" panose="020b0503020204020204" charset="-122"/>
                        <a:ea typeface="微软雅黑"/>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rowSpan="2">
                  <a:txBody>
                    <a:bodyPr vert="horz" wrap="square"/>
                    <a:lstStyle/>
                    <a:p>
                      <a:pPr indent="0" algn="ctr">
                        <a:buNone/>
                      </a:pPr>
                      <a:r>
                        <a:rPr lang="en-US" sz="2400" b="0">
                          <a:latin typeface="微软雅黑" panose="020b0503020204020204" charset="-122"/>
                          <a:ea typeface="微软雅黑"/>
                          <a:cs typeface="微软雅黑" panose="020b0503020204020204" charset="-122"/>
                        </a:rPr>
                        <a:t>“外争主权</a:t>
                      </a:r>
                      <a:r>
                        <a:rPr lang="zh-CN" altLang="en-US" sz="2400" b="0">
                          <a:latin typeface="微软雅黑" panose="020b0503020204020204" charset="-122"/>
                          <a:ea typeface="微软雅黑"/>
                          <a:cs typeface="微软雅黑" panose="020b0503020204020204" charset="-122"/>
                        </a:rPr>
                        <a:t>，</a:t>
                      </a:r>
                      <a:r>
                        <a:rPr lang="en-US" sz="2400" b="0">
                          <a:latin typeface="微软雅黑" panose="020b0503020204020204" charset="-122"/>
                          <a:ea typeface="微软雅黑"/>
                          <a:cs typeface="微软雅黑" panose="020b0503020204020204" charset="-122"/>
                        </a:rPr>
                        <a:t>内除国贼”</a:t>
                      </a:r>
                      <a:endParaRPr lang="en-US" sz="2400" b="0">
                        <a:latin typeface="微软雅黑" panose="020b0503020204020204" charset="-122"/>
                        <a:ea typeface="微软雅黑"/>
                        <a:cs typeface="微软雅黑" panose="020b0503020204020204" charset="-122"/>
                      </a:endParaRPr>
                    </a:p>
                    <a:p>
                      <a:pPr indent="0" algn="ctr">
                        <a:buNone/>
                      </a:pPr>
                      <a:r>
                        <a:rPr lang="en-US" sz="2400" b="0">
                          <a:latin typeface="微软雅黑" panose="020b0503020204020204" charset="-122"/>
                          <a:ea typeface="微软雅黑"/>
                          <a:cs typeface="微软雅黑" panose="020b0503020204020204" charset="-122"/>
                        </a:rPr>
                        <a:t>“废二十一条”</a:t>
                      </a:r>
                      <a:endParaRPr lang="en-US" sz="2400" b="0">
                        <a:latin typeface="微软雅黑" panose="020b0503020204020204" charset="-122"/>
                        <a:ea typeface="微软雅黑"/>
                        <a:cs typeface="微软雅黑" panose="020b0503020204020204" charset="-122"/>
                      </a:endParaRPr>
                    </a:p>
                    <a:p>
                      <a:pPr indent="0" algn="ctr">
                        <a:buNone/>
                      </a:pPr>
                      <a:r>
                        <a:rPr lang="en-US" sz="2400" b="0">
                          <a:latin typeface="微软雅黑" panose="020b0503020204020204" charset="-122"/>
                          <a:ea typeface="微软雅黑"/>
                          <a:cs typeface="微软雅黑" panose="020b0503020204020204" charset="-122"/>
                        </a:rPr>
                        <a:t>“收回山东权利”</a:t>
                      </a:r>
                      <a:endParaRPr lang="en-US" sz="2400" b="0">
                        <a:latin typeface="微软雅黑" panose="020b0503020204020204" charset="-122"/>
                        <a:ea typeface="微软雅黑"/>
                        <a:cs typeface="微软雅黑" panose="020b0503020204020204" charset="-122"/>
                      </a:endParaRPr>
                    </a:p>
                    <a:p>
                      <a:pPr indent="0" algn="ctr">
                        <a:buNone/>
                      </a:pPr>
                      <a:r>
                        <a:rPr lang="en-US" sz="2400" b="0">
                          <a:latin typeface="微软雅黑" panose="020b0503020204020204" charset="-122"/>
                          <a:ea typeface="微软雅黑"/>
                          <a:cs typeface="微软雅黑" panose="020b0503020204020204" charset="-122"/>
                        </a:rPr>
                        <a:t>“拒绝和约签字”</a:t>
                      </a:r>
                      <a:endParaRPr lang="en-US" sz="2400" b="0">
                        <a:latin typeface="微软雅黑" panose="020b0503020204020204" charset="-122"/>
                        <a:ea typeface="微软雅黑"/>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微软雅黑" panose="020b0503020204020204" charset="-122"/>
                          <a:ea typeface="微软雅黑"/>
                          <a:cs typeface="宋体" panose="02010600030101010101" pitchFamily="2" charset="-122"/>
                        </a:rPr>
                        <a:t>学生</a:t>
                      </a:r>
                      <a:endParaRPr lang="en-US" altLang="en-US" sz="2400" b="0">
                        <a:latin typeface="微软雅黑" panose="020b0503020204020204" charset="-122"/>
                        <a:ea typeface="微软雅黑"/>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微软雅黑" panose="020b0503020204020204" charset="-122"/>
                          <a:ea typeface="微软雅黑"/>
                          <a:cs typeface="宋体" panose="02010600030101010101" pitchFamily="2" charset="-122"/>
                        </a:rPr>
                        <a:t>游行示威</a:t>
                      </a:r>
                      <a:endParaRPr lang="en-US" altLang="en-US" sz="2400" b="0">
                        <a:latin typeface="微软雅黑" panose="020b0503020204020204" charset="-122"/>
                        <a:ea typeface="微软雅黑"/>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920115">
                <a:tc>
                  <a:txBody>
                    <a:bodyPr vert="horz" wrap="square"/>
                    <a:lstStyle/>
                    <a:p>
                      <a:pPr indent="0" algn="ctr">
                        <a:buNone/>
                      </a:pPr>
                      <a:r>
                        <a:rPr lang="en-US" sz="2400" b="0">
                          <a:latin typeface="微软雅黑" panose="020b0503020204020204" charset="-122"/>
                          <a:ea typeface="微软雅黑"/>
                          <a:cs typeface="宋体" panose="02010600030101010101" pitchFamily="2" charset="-122"/>
                        </a:rPr>
                        <a:t>第二阶段</a:t>
                      </a:r>
                      <a:endParaRPr lang="en-US" altLang="en-US" sz="2400" b="0">
                        <a:latin typeface="微软雅黑" panose="020b0503020204020204" charset="-122"/>
                        <a:ea typeface="微软雅黑"/>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微软雅黑" panose="020b0503020204020204" charset="-122"/>
                          <a:ea typeface="微软雅黑"/>
                          <a:cs typeface="微软雅黑" panose="020b0503020204020204" charset="-122"/>
                        </a:rPr>
                        <a:t>6月3日</a:t>
                      </a:r>
                      <a:endParaRPr lang="en-US" altLang="en-US" sz="2400" b="0">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微软雅黑" panose="020b0503020204020204" charset="-122"/>
                          <a:ea typeface="微软雅黑"/>
                          <a:cs typeface="宋体" panose="02010600030101010101" pitchFamily="2" charset="-122"/>
                        </a:rPr>
                        <a:t>上海</a:t>
                      </a:r>
                      <a:endParaRPr lang="en-US" altLang="en-US" sz="2400" b="0">
                        <a:latin typeface="微软雅黑" panose="020b0503020204020204" charset="-122"/>
                        <a:ea typeface="微软雅黑"/>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v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微软雅黑" panose="020b0503020204020204" charset="-122"/>
                          <a:ea typeface="微软雅黑"/>
                          <a:cs typeface="宋体" panose="02010600030101010101" pitchFamily="2" charset="-122"/>
                        </a:rPr>
                        <a:t>工人</a:t>
                      </a:r>
                      <a:endParaRPr lang="en-US" altLang="en-US" sz="2400" b="0">
                        <a:latin typeface="微软雅黑" panose="020b0503020204020204" charset="-122"/>
                        <a:ea typeface="微软雅黑"/>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微软雅黑" panose="020b0503020204020204" charset="-122"/>
                          <a:ea typeface="微软雅黑"/>
                          <a:cs typeface="宋体" panose="02010600030101010101" pitchFamily="2" charset="-122"/>
                        </a:rPr>
                        <a:t>工人罢工、商人罢市、学生罢课</a:t>
                      </a:r>
                      <a:endParaRPr lang="en-US" altLang="en-US" sz="2400" b="0">
                        <a:latin typeface="微软雅黑" panose="020b0503020204020204" charset="-122"/>
                        <a:ea typeface="微软雅黑"/>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553720">
                <a:tc>
                  <a:txBody>
                    <a:bodyPr vert="horz" wrap="square"/>
                    <a:lstStyle/>
                    <a:p>
                      <a:pPr indent="0" algn="ctr">
                        <a:buNone/>
                      </a:pPr>
                      <a:r>
                        <a:rPr lang="zh-CN" altLang="en-US" sz="2400" b="0">
                          <a:latin typeface="微软雅黑" panose="020b0503020204020204" charset="-122"/>
                          <a:ea typeface="微软雅黑"/>
                          <a:cs typeface="宋体" panose="02010600030101010101" pitchFamily="2" charset="-122"/>
                        </a:rPr>
                        <a:t>结果</a:t>
                      </a:r>
                      <a:endParaRPr lang="zh-CN" altLang="en-US" sz="2400" b="0">
                        <a:latin typeface="微软雅黑" panose="020b0503020204020204" charset="-122"/>
                        <a:ea typeface="微软雅黑"/>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accent4">
                        <a:lumMod val="20000"/>
                        <a:lumOff val="80000"/>
                      </a:schemeClr>
                    </a:solidFill>
                  </a:tcPr>
                </a:tc>
                <a:tc gridSpan="5">
                  <a:txBody>
                    <a:bodyPr vert="horz" wrap="square"/>
                    <a:lstStyle/>
                    <a:p>
                      <a:pPr indent="0" algn="ctr">
                        <a:buNone/>
                      </a:pPr>
                      <a:r>
                        <a:rPr lang="en-US" sz="2400" b="0">
                          <a:latin typeface="微软雅黑" panose="020b0503020204020204" charset="-122"/>
                          <a:ea typeface="微软雅黑"/>
                          <a:cs typeface="微软雅黑" panose="020b0503020204020204" charset="-122"/>
                        </a:rPr>
                        <a:t>北洋政府释放了被捕学生。参加巴黎和会的中国代表也拒绝在和约上签字。</a:t>
                      </a:r>
                      <a:endParaRPr lang="en-US" sz="2400" b="0">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accent4">
                        <a:lumMod val="20000"/>
                        <a:lumOff val="80000"/>
                      </a:schemeClr>
                    </a:solidFill>
                  </a:tcPr>
                </a:tc>
                <a:tc h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
        <p:nvSpPr>
          <p:cNvPr id="7" name="矩形 6"/>
          <p:cNvSpPr/>
          <p:nvPr>
            <p:custDataLst>
              <p:tags r:id="rId4"/>
            </p:custDataLst>
          </p:nvPr>
        </p:nvSpPr>
        <p:spPr>
          <a:xfrm>
            <a:off x="4363720" y="1481455"/>
            <a:ext cx="3163570" cy="1654175"/>
          </a:xfrm>
          <a:prstGeom prst="rect">
            <a:avLst/>
          </a:prstGeom>
          <a:solidFill>
            <a:schemeClr val="accent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8" name="文本框 7"/>
          <p:cNvSpPr txBox="1"/>
          <p:nvPr>
            <p:custDataLst>
              <p:tags r:id="rId5"/>
            </p:custDataLst>
          </p:nvPr>
        </p:nvSpPr>
        <p:spPr>
          <a:xfrm>
            <a:off x="145415" y="4232910"/>
            <a:ext cx="6871970" cy="8299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①革命性：彻底的反帝反封建的革命斗争</a:t>
            </a:r>
            <a:endParaRPr lang="zh-CN" altLang="en-US" sz="2400" b="1"/>
          </a:p>
          <a:p>
            <a:r>
              <a:rPr lang="zh-CN" altLang="en-US" sz="2400" b="1">
                <a:sym typeface="+mn-ea"/>
              </a:rPr>
              <a:t>②</a:t>
            </a:r>
            <a:r>
              <a:rPr lang="zh-CN" altLang="en-US" sz="2400" b="1"/>
              <a:t>爱国性：维护中国主权，反对帝国主义的侵略</a:t>
            </a:r>
            <a:endParaRPr lang="zh-CN" altLang="en-US" sz="2400" b="1"/>
          </a:p>
        </p:txBody>
      </p:sp>
      <p:sp>
        <p:nvSpPr>
          <p:cNvPr id="9" name="矩形 8"/>
          <p:cNvSpPr/>
          <p:nvPr>
            <p:custDataLst>
              <p:tags r:id="rId6"/>
            </p:custDataLst>
          </p:nvPr>
        </p:nvSpPr>
        <p:spPr>
          <a:xfrm>
            <a:off x="7692390" y="1481455"/>
            <a:ext cx="4123055" cy="1654175"/>
          </a:xfrm>
          <a:prstGeom prst="rect">
            <a:avLst/>
          </a:prstGeom>
          <a:solidFill>
            <a:schemeClr val="accent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0" name="文本框 99"/>
          <p:cNvSpPr txBox="1"/>
          <p:nvPr>
            <p:custDataLst>
              <p:tags r:id="rId7"/>
            </p:custDataLst>
          </p:nvPr>
        </p:nvSpPr>
        <p:spPr>
          <a:xfrm>
            <a:off x="215265" y="5056505"/>
            <a:ext cx="7678420"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Tx/>
              <a:buSzTx/>
              <a:buFontTx/>
            </a:pPr>
            <a:r>
              <a:rPr lang="zh-CN" altLang="en-US" sz="2400" b="1">
                <a:sym typeface="+mn-ea"/>
              </a:rPr>
              <a:t>③群众性：学生、工人、商人多个阶层参加，联合斗争</a:t>
            </a:r>
            <a:endParaRPr lang="zh-CN" altLang="en-US" sz="2400" b="1">
              <a:sym typeface="+mn-ea"/>
            </a:endParaRPr>
          </a:p>
        </p:txBody>
      </p:sp>
      <p:sp>
        <p:nvSpPr>
          <p:cNvPr id="10" name="矩形 9"/>
          <p:cNvSpPr/>
          <p:nvPr>
            <p:custDataLst>
              <p:tags r:id="rId8"/>
            </p:custDataLst>
          </p:nvPr>
        </p:nvSpPr>
        <p:spPr>
          <a:xfrm>
            <a:off x="215265" y="3135630"/>
            <a:ext cx="11744960" cy="586740"/>
          </a:xfrm>
          <a:prstGeom prst="rect">
            <a:avLst/>
          </a:prstGeom>
          <a:solidFill>
            <a:schemeClr val="accent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1" name="文本框 10"/>
          <p:cNvSpPr txBox="1"/>
          <p:nvPr>
            <p:custDataLst>
              <p:tags r:id="rId9"/>
            </p:custDataLst>
          </p:nvPr>
        </p:nvSpPr>
        <p:spPr>
          <a:xfrm>
            <a:off x="215265" y="5429885"/>
            <a:ext cx="7678420"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Tx/>
              <a:buSzTx/>
              <a:buFontTx/>
            </a:pPr>
            <a:r>
              <a:rPr lang="zh-CN" altLang="en-US" sz="2400" b="1">
                <a:sym typeface="+mn-ea"/>
              </a:rPr>
              <a:t>④成功性：运动斗争的目标</a:t>
            </a:r>
            <a:r>
              <a:rPr lang="zh-CN" altLang="en-US" sz="2400" b="1">
                <a:solidFill>
                  <a:srgbClr val="C00000"/>
                </a:solidFill>
                <a:sym typeface="+mn-ea"/>
              </a:rPr>
              <a:t>基本</a:t>
            </a:r>
            <a:r>
              <a:rPr lang="zh-CN" altLang="en-US" sz="2400" b="1">
                <a:sym typeface="+mn-ea"/>
              </a:rPr>
              <a:t>实现</a:t>
            </a:r>
            <a:endParaRPr lang="zh-CN" altLang="en-US" sz="2400" b="1">
              <a:sym typeface="+mn-ea"/>
            </a:endParaRPr>
          </a:p>
        </p:txBody>
      </p:sp>
      <p:sp>
        <p:nvSpPr>
          <p:cNvPr id="12" name="文本框 11"/>
          <p:cNvSpPr txBox="1"/>
          <p:nvPr>
            <p:custDataLst>
              <p:tags r:id="rId10"/>
            </p:custDataLst>
          </p:nvPr>
        </p:nvSpPr>
        <p:spPr>
          <a:xfrm>
            <a:off x="7299325" y="3980815"/>
            <a:ext cx="4660900" cy="2724150"/>
          </a:xfrm>
          <a:prstGeom prst="rect">
            <a:avLst/>
          </a:prstGeom>
          <a:solidFill>
            <a:schemeClr val="accent4">
              <a:lumMod val="20000"/>
              <a:lumOff val="80000"/>
            </a:schemeClr>
          </a:solidFill>
          <a:ln w="9525">
            <a:solidFill>
              <a:schemeClr val="accent4"/>
            </a:solid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2400" b="1">
                <a:latin typeface="楷体" panose="02010609060101010101" charset="-122"/>
                <a:ea typeface="楷体" panose="02010609060101010101" charset="-122"/>
              </a:rPr>
              <a:t>【知识拓展】有没有彻底的胜利</a:t>
            </a:r>
            <a:endParaRPr lang="zh-CN" sz="2400" b="1">
              <a:latin typeface="楷体" panose="02010609060101010101" charset="-122"/>
              <a:ea typeface="楷体" panose="02010609060101010101" charset="-122"/>
            </a:endParaRPr>
          </a:p>
          <a:p>
            <a:pPr indent="0"/>
            <a:endParaRPr lang="zh-CN" altLang="en-US" sz="2400" b="1">
              <a:latin typeface="楷体" panose="02010609060101010101" charset="-122"/>
              <a:ea typeface="楷体" panose="02010609060101010101" charset="-122"/>
            </a:endParaRPr>
          </a:p>
          <a:p>
            <a:pPr indent="0"/>
            <a:endParaRPr lang="zh-CN" altLang="en-US" sz="2400" b="1">
              <a:latin typeface="楷体" panose="02010609060101010101" charset="-122"/>
              <a:ea typeface="楷体" panose="02010609060101010101" charset="-122"/>
            </a:endParaRPr>
          </a:p>
          <a:p>
            <a:pPr indent="0"/>
            <a:endParaRPr lang="zh-CN" altLang="en-US" sz="2400" b="1">
              <a:latin typeface="楷体" panose="02010609060101010101" charset="-122"/>
              <a:ea typeface="楷体" panose="02010609060101010101" charset="-122"/>
            </a:endParaRPr>
          </a:p>
          <a:p>
            <a:pPr indent="0"/>
            <a:endParaRPr lang="zh-CN" altLang="en-US" sz="2400" b="1">
              <a:latin typeface="楷体" panose="02010609060101010101" charset="-122"/>
              <a:ea typeface="楷体" panose="02010609060101010101" charset="-122"/>
            </a:endParaRPr>
          </a:p>
          <a:p>
            <a:pPr indent="0"/>
            <a:endParaRPr lang="zh-CN" altLang="en-US" sz="2400" b="1">
              <a:latin typeface="楷体" panose="02010609060101010101" charset="-122"/>
              <a:ea typeface="楷体" panose="02010609060101010101" charset="-122"/>
            </a:endParaRPr>
          </a:p>
        </p:txBody>
      </p:sp>
      <p:sp>
        <p:nvSpPr>
          <p:cNvPr id="13" name="文本框 12"/>
          <p:cNvSpPr txBox="1"/>
          <p:nvPr>
            <p:custDataLst>
              <p:tags r:id="rId11"/>
            </p:custDataLst>
          </p:nvPr>
        </p:nvSpPr>
        <p:spPr>
          <a:xfrm>
            <a:off x="7692390" y="4349750"/>
            <a:ext cx="4198620" cy="22453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latin typeface="楷体" panose="02010609060101010101" charset="-122"/>
                <a:ea typeface="楷体" panose="02010609060101010101" charset="-122"/>
                <a:cs typeface="楷体" panose="02010609060101010101" charset="-122"/>
              </a:rPr>
              <a:t>对内：</a:t>
            </a:r>
            <a:endParaRPr lang="zh-CN" altLang="en-US" sz="2800">
              <a:latin typeface="楷体" panose="02010609060101010101" charset="-122"/>
              <a:ea typeface="楷体" panose="02010609060101010101" charset="-122"/>
              <a:cs typeface="楷体" panose="02010609060101010101" charset="-122"/>
            </a:endParaRPr>
          </a:p>
          <a:p>
            <a:r>
              <a:rPr lang="zh-CN" altLang="en-US" sz="2800">
                <a:latin typeface="楷体" panose="02010609060101010101" charset="-122"/>
                <a:ea typeface="楷体" panose="02010609060101010101" charset="-122"/>
                <a:cs typeface="楷体" panose="02010609060101010101" charset="-122"/>
              </a:rPr>
              <a:t>没有推翻北洋军阀的统治；没有改变中国半殖民地半封建社会性质</a:t>
            </a:r>
            <a:endParaRPr lang="zh-CN" altLang="en-US" sz="2800">
              <a:latin typeface="楷体" panose="02010609060101010101" charset="-122"/>
              <a:ea typeface="楷体" panose="02010609060101010101" charset="-122"/>
              <a:cs typeface="楷体" panose="02010609060101010101" charset="-122"/>
            </a:endParaRPr>
          </a:p>
          <a:p>
            <a:r>
              <a:rPr lang="zh-CN" altLang="en-US" sz="2800" b="1">
                <a:latin typeface="楷体" panose="02010609060101010101" charset="-122"/>
                <a:ea typeface="楷体" panose="02010609060101010101" charset="-122"/>
                <a:cs typeface="楷体" panose="02010609060101010101" charset="-122"/>
              </a:rPr>
              <a:t>对外：</a:t>
            </a:r>
            <a:r>
              <a:rPr lang="zh-CN" altLang="en-US" sz="2800">
                <a:latin typeface="楷体" panose="02010609060101010101" charset="-122"/>
                <a:ea typeface="楷体" panose="02010609060101010101" charset="-122"/>
                <a:cs typeface="楷体" panose="02010609060101010101" charset="-122"/>
              </a:rPr>
              <a:t>没有赶走帝国主义。</a:t>
            </a:r>
            <a:endParaRPr lang="zh-CN" altLang="en-US" sz="2800">
              <a:latin typeface="楷体" panose="02010609060101010101" charset="-122"/>
              <a:ea typeface="楷体" panose="02010609060101010101" charset="-122"/>
              <a:cs typeface="楷体" panose="02010609060101010101" charset="-122"/>
            </a:endParaRPr>
          </a:p>
        </p:txBody>
      </p:sp>
      <p:sp>
        <p:nvSpPr>
          <p:cNvPr id="14" name="文本框 13"/>
          <p:cNvSpPr txBox="1"/>
          <p:nvPr>
            <p:custDataLst>
              <p:tags r:id="rId12"/>
            </p:custDataLst>
          </p:nvPr>
        </p:nvSpPr>
        <p:spPr>
          <a:xfrm>
            <a:off x="349250" y="6041390"/>
            <a:ext cx="6807835" cy="460375"/>
          </a:xfrm>
          <a:prstGeom prst="rect">
            <a:avLst/>
          </a:prstGeom>
          <a:solidFill>
            <a:schemeClr val="accent2"/>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bg1"/>
                </a:solidFill>
                <a:latin typeface="微软雅黑" panose="020b0503020204020204" charset="-122"/>
                <a:ea typeface="微软雅黑"/>
                <a:cs typeface="微软雅黑" panose="020b0503020204020204" charset="-122"/>
                <a:sym typeface="+mn-ea"/>
              </a:rPr>
              <a:t>彻底——社会性质是否改变？时代任务是否完成？</a:t>
            </a:r>
            <a:endParaRPr lang="zh-CN" altLang="en-US" sz="2400" b="1">
              <a:solidFill>
                <a:schemeClr val="bg1"/>
              </a:solidFill>
              <a:latin typeface="微软雅黑" panose="020b0503020204020204" charset="-122"/>
              <a:ea typeface="微软雅黑"/>
              <a:cs typeface="微软雅黑" panose="020b0503020204020204" charset="-122"/>
              <a:sym typeface="+mn-ea"/>
            </a:endParaRPr>
          </a:p>
        </p:txBody>
      </p:sp>
      <p:sp>
        <p:nvSpPr>
          <p:cNvPr id="2" name="文本框 1"/>
          <p:cNvSpPr txBox="1"/>
          <p:nvPr>
            <p:custDataLst>
              <p:tags r:id="rId13"/>
            </p:custDataLst>
          </p:nvPr>
        </p:nvSpPr>
        <p:spPr>
          <a:xfrm>
            <a:off x="285115" y="158115"/>
            <a:ext cx="1770380" cy="521970"/>
          </a:xfrm>
          <a:prstGeom prst="rect">
            <a:avLst/>
          </a:prstGeom>
          <a:solidFill>
            <a:schemeClr val="accent4">
              <a:lumMod val="20000"/>
              <a:lumOff val="80000"/>
            </a:schemeClr>
          </a:solidFill>
          <a:ln>
            <a:solidFill>
              <a:srgbClr val="FF0000"/>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800" b="1">
                <a:solidFill>
                  <a:schemeClr val="accent6">
                    <a:lumMod val="75000"/>
                  </a:schemeClr>
                </a:solidFill>
                <a:latin typeface="微软雅黑" panose="020b0503020204020204" charset="-122"/>
                <a:ea typeface="微软雅黑"/>
                <a:cs typeface="微软雅黑" panose="020b0503020204020204" charset="-122"/>
                <a:sym typeface="+mn-ea"/>
              </a:rPr>
              <a:t>2.</a:t>
            </a:r>
            <a:r>
              <a:rPr lang="zh-CN" altLang="en-US" sz="2800" b="1">
                <a:solidFill>
                  <a:schemeClr val="accent6">
                    <a:lumMod val="75000"/>
                  </a:schemeClr>
                </a:solidFill>
                <a:latin typeface="微软雅黑" panose="020b0503020204020204" charset="-122"/>
                <a:ea typeface="微软雅黑"/>
                <a:cs typeface="微软雅黑" panose="020b0503020204020204" charset="-122"/>
                <a:sym typeface="+mn-ea"/>
              </a:rPr>
              <a:t>过程</a:t>
            </a:r>
            <a:endParaRPr lang="zh-CN" altLang="en-US" sz="2800" b="1">
              <a:solidFill>
                <a:schemeClr val="accent6">
                  <a:lumMod val="75000"/>
                </a:schemeClr>
              </a:solidFill>
              <a:latin typeface="微软雅黑" panose="020b0503020204020204" charset="-122"/>
              <a:ea typeface="微软雅黑"/>
              <a:cs typeface="微软雅黑" panose="020b0503020204020204" charset="-122"/>
              <a:sym typeface="+mn-ea"/>
            </a:endParaRPr>
          </a:p>
        </p:txBody>
      </p:sp>
      <p:sp>
        <p:nvSpPr>
          <p:cNvPr id="3" name="文本框 2"/>
          <p:cNvSpPr txBox="1"/>
          <p:nvPr>
            <p:custDataLst>
              <p:tags r:id="rId14"/>
            </p:custDataLst>
          </p:nvPr>
        </p:nvSpPr>
        <p:spPr>
          <a:xfrm>
            <a:off x="349250" y="3721735"/>
            <a:ext cx="1770380" cy="521970"/>
          </a:xfrm>
          <a:prstGeom prst="rect">
            <a:avLst/>
          </a:prstGeom>
          <a:solidFill>
            <a:schemeClr val="accent4">
              <a:lumMod val="20000"/>
              <a:lumOff val="80000"/>
            </a:schemeClr>
          </a:solidFill>
          <a:ln>
            <a:solidFill>
              <a:srgbClr val="FF0000"/>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800" b="1">
                <a:solidFill>
                  <a:schemeClr val="accent6">
                    <a:lumMod val="75000"/>
                  </a:schemeClr>
                </a:solidFill>
                <a:latin typeface="微软雅黑" panose="020b0503020204020204" charset="-122"/>
                <a:ea typeface="微软雅黑"/>
                <a:cs typeface="微软雅黑" panose="020b0503020204020204" charset="-122"/>
                <a:sym typeface="+mn-ea"/>
              </a:rPr>
              <a:t>3.</a:t>
            </a:r>
            <a:r>
              <a:rPr lang="zh-CN" altLang="en-US" sz="2800" b="1">
                <a:solidFill>
                  <a:schemeClr val="accent6">
                    <a:lumMod val="75000"/>
                  </a:schemeClr>
                </a:solidFill>
                <a:latin typeface="微软雅黑" panose="020b0503020204020204" charset="-122"/>
                <a:ea typeface="微软雅黑"/>
                <a:cs typeface="微软雅黑" panose="020b0503020204020204" charset="-122"/>
                <a:sym typeface="+mn-ea"/>
              </a:rPr>
              <a:t>特点</a:t>
            </a:r>
            <a:r>
              <a:rPr lang="en-US" altLang="zh-CN" sz="2800" b="1">
                <a:solidFill>
                  <a:schemeClr val="accent6">
                    <a:lumMod val="75000"/>
                  </a:schemeClr>
                </a:solidFill>
                <a:latin typeface="微软雅黑" panose="020b0503020204020204" charset="-122"/>
                <a:ea typeface="微软雅黑"/>
                <a:cs typeface="微软雅黑" panose="020b0503020204020204" charset="-122"/>
                <a:sym typeface="+mn-ea"/>
              </a:rPr>
              <a:t>:</a:t>
            </a:r>
            <a:endParaRPr lang="en-US" altLang="zh-CN" sz="2800" b="1">
              <a:solidFill>
                <a:schemeClr val="accent6">
                  <a:lumMod val="75000"/>
                </a:schemeClr>
              </a:solidFill>
              <a:latin typeface="微软雅黑" panose="020b0503020204020204" charset="-122"/>
              <a:ea typeface="微软雅黑"/>
              <a:cs typeface="微软雅黑" panose="020b0503020204020204" charset="-122"/>
              <a:sym typeface="+mn-ea"/>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9" presetClass="entr" presetSubtype="0" dur="50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dissolve">
                                      <p:cBhvr>
                                        <p:cTn id="11" dur="500"/>
                                        <p:tgtEl>
                                          <p:spTgt spid="8"/>
                                        </p:tgtEl>
                                      </p:cBhvr>
                                    </p:animEffect>
                                  </p:childTnLst>
                                </p:cTn>
                              </p:par>
                            </p:childTnLst>
                          </p:cTn>
                        </p:par>
                      </p:childTnLst>
                    </p:cTn>
                  </p:par>
                  <p:par>
                    <p:cTn id="12" fill="hold" nodeType="clickPar">
                      <p:stCondLst>
                        <p:cond delay="indefinite"/>
                      </p:stCondLst>
                      <p:childTnLst>
                        <p:par>
                          <p:cTn id="13" fill="hold">
                            <p:stCondLst>
                              <p:cond delay="0"/>
                            </p:stCondLst>
                            <p:childTnLst>
                              <p:par>
                                <p:cTn id="14" presetID="1" presetClass="entr" presetSubtype="0" dur="1" fill="hold" grpId="0" nodeType="clickEffect">
                                  <p:stCondLst>
                                    <p:cond delay="0"/>
                                  </p:stCondLst>
                                  <p:childTnLst>
                                    <p:set>
                                      <p:cBhvr>
                                        <p:cTn id="15" dur="1" fill="hold">
                                          <p:stCondLst>
                                            <p:cond delay="0"/>
                                          </p:stCondLst>
                                        </p:cTn>
                                        <p:tgtEl>
                                          <p:spTgt spid="9"/>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p:stCondLst>
                              <p:cond delay="0"/>
                            </p:stCondLst>
                            <p:childTnLst>
                              <p:par>
                                <p:cTn id="18" presetID="9" presetClass="entr" presetSubtype="0" dur="500" fill="hold" grpId="0" nodeType="clickEffect">
                                  <p:stCondLst>
                                    <p:cond delay="0"/>
                                  </p:stCondLst>
                                  <p:childTnLst>
                                    <p:set>
                                      <p:cBhvr>
                                        <p:cTn id="19" dur="1" fill="hold">
                                          <p:stCondLst>
                                            <p:cond delay="0"/>
                                          </p:stCondLst>
                                        </p:cTn>
                                        <p:tgtEl>
                                          <p:spTgt spid="100"/>
                                        </p:tgtEl>
                                        <p:attrNameLst>
                                          <p:attrName>style.visibility</p:attrName>
                                        </p:attrNameLst>
                                      </p:cBhvr>
                                      <p:to>
                                        <p:strVal val="visible"/>
                                      </p:to>
                                    </p:set>
                                    <p:animEffect transition="in" filter="dissolve">
                                      <p:cBhvr>
                                        <p:cTn id="20" dur="500"/>
                                        <p:tgtEl>
                                          <p:spTgt spid="100"/>
                                        </p:tgtEl>
                                      </p:cBhvr>
                                    </p:animEffect>
                                  </p:childTnLst>
                                </p:cTn>
                              </p:par>
                            </p:childTnLst>
                          </p:cTn>
                        </p:par>
                      </p:childTnLst>
                    </p:cTn>
                  </p:par>
                  <p:par>
                    <p:cTn id="21" fill="hold" nodeType="clickPar">
                      <p:stCondLst>
                        <p:cond delay="indefinite"/>
                      </p:stCondLst>
                      <p:childTnLst>
                        <p:par>
                          <p:cTn id="22" fill="hold">
                            <p:stCondLst>
                              <p:cond delay="0"/>
                            </p:stCondLst>
                            <p:childTnLst>
                              <p:par>
                                <p:cTn id="23" presetID="1" presetClass="entr" presetSubtype="0" dur="1"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p:stCondLst>
                              <p:cond delay="0"/>
                            </p:stCondLst>
                            <p:childTnLst>
                              <p:par>
                                <p:cTn id="27" presetID="9" presetClass="entr" presetSubtype="0" dur="500"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dissolve">
                                      <p:cBhvr>
                                        <p:cTn id="29" dur="500"/>
                                        <p:tgtEl>
                                          <p:spTgt spid="11"/>
                                        </p:tgtEl>
                                      </p:cBhvr>
                                    </p:animEffect>
                                  </p:childTnLst>
                                </p:cTn>
                              </p:par>
                            </p:childTnLst>
                          </p:cTn>
                        </p:par>
                      </p:childTnLst>
                    </p:cTn>
                  </p:par>
                  <p:par>
                    <p:cTn id="30" fill="hold" nodeType="clickPar">
                      <p:stCondLst>
                        <p:cond delay="indefinite"/>
                      </p:stCondLst>
                      <p:childTnLst>
                        <p:par>
                          <p:cTn id="31" fill="hold">
                            <p:stCondLst>
                              <p:cond delay="0"/>
                            </p:stCondLst>
                            <p:childTnLst>
                              <p:par>
                                <p:cTn id="32" presetID="47" presetClass="entr" presetSubtype="0" dur="1000" fill="hold" grpId="0" nodeType="click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fade">
                                      <p:cBhvr>
                                        <p:cTn id="34" dur="1000"/>
                                        <p:tgtEl>
                                          <p:spTgt spid="12"/>
                                        </p:tgtEl>
                                      </p:cBhvr>
                                    </p:animEffect>
                                    <p:anim calcmode="lin" valueType="num">
                                      <p:cBhvr>
                                        <p:cTn id="35" dur="1000" fill="hold"/>
                                        <p:tgtEl>
                                          <p:spTgt spid="12"/>
                                        </p:tgtEl>
                                        <p:attrNameLst>
                                          <p:attrName>ppt_x</p:attrName>
                                        </p:attrNameLst>
                                      </p:cBhvr>
                                      <p:tavLst>
                                        <p:tav tm="0">
                                          <p:val>
                                            <p:strVal val="#ppt_x"/>
                                          </p:val>
                                        </p:tav>
                                        <p:tav tm="100000">
                                          <p:val>
                                            <p:strVal val="#ppt_x"/>
                                          </p:val>
                                        </p:tav>
                                      </p:tavLst>
                                    </p:anim>
                                    <p:anim calcmode="lin" valueType="num">
                                      <p:cBhvr>
                                        <p:cTn id="36"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37" fill="hold" nodeType="clickPar">
                      <p:stCondLst>
                        <p:cond delay="indefinite"/>
                      </p:stCondLst>
                      <p:childTnLst>
                        <p:par>
                          <p:cTn id="38" fill="hold">
                            <p:stCondLst>
                              <p:cond delay="0"/>
                            </p:stCondLst>
                            <p:childTnLst>
                              <p:par>
                                <p:cTn id="39" presetID="9" presetClass="entr" presetSubtype="0" dur="500" fill="hold" grpId="0" nodeType="clickEffect">
                                  <p:stCondLst>
                                    <p:cond delay="0"/>
                                  </p:stCondLst>
                                  <p:childTnLst>
                                    <p:set>
                                      <p:cBhvr>
                                        <p:cTn id="40" dur="1" fill="hold">
                                          <p:stCondLst>
                                            <p:cond delay="0"/>
                                          </p:stCondLst>
                                        </p:cTn>
                                        <p:tgtEl>
                                          <p:spTgt spid="13"/>
                                        </p:tgtEl>
                                        <p:attrNameLst>
                                          <p:attrName>style.visibility</p:attrName>
                                        </p:attrNameLst>
                                      </p:cBhvr>
                                      <p:to>
                                        <p:strVal val="visible"/>
                                      </p:to>
                                    </p:set>
                                    <p:animEffect transition="in" filter="dissolve">
                                      <p:cBhvr>
                                        <p:cTn id="41" dur="500"/>
                                        <p:tgtEl>
                                          <p:spTgt spid="13"/>
                                        </p:tgtEl>
                                      </p:cBhvr>
                                    </p:animEffect>
                                  </p:childTnLst>
                                </p:cTn>
                              </p:par>
                            </p:childTnLst>
                          </p:cTn>
                        </p:par>
                      </p:childTnLst>
                    </p:cTn>
                  </p:par>
                  <p:par>
                    <p:cTn id="42" fill="hold" nodeType="clickPar">
                      <p:stCondLst>
                        <p:cond delay="indefinite"/>
                      </p:stCondLst>
                      <p:childTnLst>
                        <p:par>
                          <p:cTn id="43" fill="hold">
                            <p:stCondLst>
                              <p:cond delay="0"/>
                            </p:stCondLst>
                            <p:childTnLst>
                              <p:par>
                                <p:cTn id="44" presetID="47" presetClass="entr" presetSubtype="0" dur="1000" fill="hold" grpId="0" nodeType="clickEffect">
                                  <p:stCondLst>
                                    <p:cond delay="0"/>
                                  </p:stCondLst>
                                  <p:childTnLst>
                                    <p:set>
                                      <p:cBhvr>
                                        <p:cTn id="45" dur="1" fill="hold">
                                          <p:stCondLst>
                                            <p:cond delay="0"/>
                                          </p:stCondLst>
                                        </p:cTn>
                                        <p:tgtEl>
                                          <p:spTgt spid="14"/>
                                        </p:tgtEl>
                                        <p:attrNameLst>
                                          <p:attrName>style.visibility</p:attrName>
                                        </p:attrNameLst>
                                      </p:cBhvr>
                                      <p:to>
                                        <p:strVal val="visible"/>
                                      </p:to>
                                    </p:set>
                                    <p:animEffect transition="in" filter="fade">
                                      <p:cBhvr>
                                        <p:cTn id="46" dur="1000"/>
                                        <p:tgtEl>
                                          <p:spTgt spid="14"/>
                                        </p:tgtEl>
                                      </p:cBhvr>
                                    </p:animEffect>
                                    <p:anim calcmode="lin" valueType="num">
                                      <p:cBhvr>
                                        <p:cTn id="47" dur="1000" fill="hold"/>
                                        <p:tgtEl>
                                          <p:spTgt spid="14"/>
                                        </p:tgtEl>
                                        <p:attrNameLst>
                                          <p:attrName>ppt_x</p:attrName>
                                        </p:attrNameLst>
                                      </p:cBhvr>
                                      <p:tavLst>
                                        <p:tav tm="0">
                                          <p:val>
                                            <p:strVal val="#ppt_x"/>
                                          </p:val>
                                        </p:tav>
                                        <p:tav tm="100000">
                                          <p:val>
                                            <p:strVal val="#ppt_x"/>
                                          </p:val>
                                        </p:tav>
                                      </p:tavLst>
                                    </p:anim>
                                    <p:anim calcmode="lin" valueType="num">
                                      <p:cBhvr>
                                        <p:cTn id="48"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0" grpId="0"/>
      <p:bldP spid="10" grpId="0"/>
      <p:bldP spid="11" grpId="0"/>
      <p:bldP spid="12" grpId="0"/>
      <p:bldP spid="13" grpId="0"/>
      <p:bldP spid="14"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4" name="文本框 3"/>
          <p:cNvSpPr txBox="1"/>
          <p:nvPr>
            <p:custDataLst>
              <p:tags r:id="rId4"/>
            </p:custDataLst>
          </p:nvPr>
        </p:nvSpPr>
        <p:spPr>
          <a:xfrm>
            <a:off x="215265" y="1638935"/>
            <a:ext cx="11730355" cy="2491740"/>
          </a:xfrm>
          <a:prstGeom prst="rect">
            <a:avLst/>
          </a:prstGeom>
          <a:noFill/>
          <a:ln w="28575">
            <a:solidFill>
              <a:srgbClr val="7030A0"/>
            </a:solidFill>
            <a:prstDash val="sysDash"/>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2600" b="1">
                <a:solidFill>
                  <a:srgbClr val="C00000"/>
                </a:solidFill>
                <a:latin typeface="楷体" panose="02010609060101010101" charset="-122"/>
                <a:ea typeface="楷体" panose="02010609060101010101" charset="-122"/>
                <a:cs typeface="楷体" panose="02010609060101010101" charset="-122"/>
              </a:rPr>
              <a:t>【2019全国2卷29】</a:t>
            </a:r>
            <a:r>
              <a:rPr lang="zh-CN" sz="2600" b="1">
                <a:latin typeface="楷体" panose="02010609060101010101" charset="-122"/>
                <a:ea typeface="楷体" panose="02010609060101010101" charset="-122"/>
                <a:cs typeface="楷体" panose="02010609060101010101" charset="-122"/>
              </a:rPr>
              <a:t>1919年11月，全国各界联合会在上海成立，发表宣言：“数月以来，国内之群众运动，风起云涌，虽受种种压迫，而前仆后继，不少顾却；大义当前，绝不退让……全国各地，知合群自救为万不可缓之图。”这说明，当时参加联合会的各界团体</a:t>
            </a:r>
            <a:endParaRPr lang="zh-CN" sz="2600" b="1">
              <a:latin typeface="楷体" panose="02010609060101010101" charset="-122"/>
              <a:ea typeface="楷体" panose="02010609060101010101" charset="-122"/>
              <a:cs typeface="楷体" panose="02010609060101010101" charset="-122"/>
            </a:endParaRPr>
          </a:p>
          <a:p>
            <a:pPr indent="0"/>
            <a:r>
              <a:rPr lang="zh-CN" sz="2600" b="1">
                <a:solidFill>
                  <a:srgbClr val="401BC0"/>
                </a:solidFill>
                <a:latin typeface="楷体" panose="02010609060101010101" charset="-122"/>
                <a:ea typeface="楷体" panose="02010609060101010101" charset="-122"/>
                <a:cs typeface="楷体" panose="02010609060101010101" charset="-122"/>
              </a:rPr>
              <a:t>A．对社会改造道路认识趋于一致        B．爱国觉悟得到提高</a:t>
            </a:r>
            <a:endParaRPr lang="zh-CN" sz="2600" b="1">
              <a:solidFill>
                <a:srgbClr val="401BC0"/>
              </a:solidFill>
              <a:latin typeface="楷体" panose="02010609060101010101" charset="-122"/>
              <a:ea typeface="楷体" panose="02010609060101010101" charset="-122"/>
              <a:cs typeface="楷体" panose="02010609060101010101" charset="-122"/>
            </a:endParaRPr>
          </a:p>
          <a:p>
            <a:pPr indent="0"/>
            <a:r>
              <a:rPr lang="zh-CN" sz="2600" b="1">
                <a:solidFill>
                  <a:srgbClr val="401BC0"/>
                </a:solidFill>
                <a:latin typeface="楷体" panose="02010609060101010101" charset="-122"/>
                <a:ea typeface="楷体" panose="02010609060101010101" charset="-122"/>
                <a:cs typeface="楷体" panose="02010609060101010101" charset="-122"/>
              </a:rPr>
              <a:t>C．反思资产阶级个人主义的弊端        D．接受了马克思主义</a:t>
            </a:r>
            <a:endParaRPr lang="zh-CN" sz="2600" b="1">
              <a:solidFill>
                <a:srgbClr val="401BC0"/>
              </a:solidFill>
              <a:latin typeface="楷体" panose="02010609060101010101" charset="-122"/>
              <a:ea typeface="楷体" panose="02010609060101010101" charset="-122"/>
              <a:cs typeface="楷体" panose="02010609060101010101" charset="-122"/>
            </a:endParaRPr>
          </a:p>
        </p:txBody>
      </p:sp>
      <p:sp>
        <p:nvSpPr>
          <p:cNvPr id="23" name="文本框 22"/>
          <p:cNvSpPr txBox="1"/>
          <p:nvPr>
            <p:custDataLst>
              <p:tags r:id="rId5"/>
            </p:custDataLst>
          </p:nvPr>
        </p:nvSpPr>
        <p:spPr>
          <a:xfrm>
            <a:off x="10880725" y="2833370"/>
            <a:ext cx="648970" cy="9220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5400" b="1">
                <a:solidFill>
                  <a:srgbClr val="C00000"/>
                </a:solidFill>
                <a:latin typeface="+mj-ea"/>
                <a:ea typeface="+mj-ea"/>
              </a:rPr>
              <a:t>B</a:t>
            </a:r>
            <a:endParaRPr lang="en-US" altLang="zh-CN" sz="5400" b="1">
              <a:solidFill>
                <a:srgbClr val="C00000"/>
              </a:solidFill>
              <a:latin typeface="+mj-ea"/>
              <a:ea typeface="+mj-ea"/>
            </a:endParaRPr>
          </a:p>
        </p:txBody>
      </p:sp>
      <p:sp>
        <p:nvSpPr>
          <p:cNvPr id="6" name="文本框 5"/>
          <p:cNvSpPr txBox="1"/>
          <p:nvPr>
            <p:custDataLst>
              <p:tags r:id="rId6"/>
            </p:custDataLst>
          </p:nvPr>
        </p:nvSpPr>
        <p:spPr>
          <a:xfrm>
            <a:off x="205105" y="4135120"/>
            <a:ext cx="11730355" cy="2245360"/>
          </a:xfrm>
          <a:prstGeom prst="rect">
            <a:avLst/>
          </a:prstGeom>
          <a:noFill/>
          <a:ln w="28575">
            <a:solidFill>
              <a:srgbClr val="7030A0"/>
            </a:solidFill>
            <a:prstDash val="sysDash"/>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2800" b="1">
                <a:solidFill>
                  <a:srgbClr val="C00000"/>
                </a:solidFill>
                <a:latin typeface="楷体" panose="02010609060101010101" charset="-122"/>
                <a:ea typeface="楷体" panose="02010609060101010101" charset="-122"/>
                <a:cs typeface="楷体" panose="02010609060101010101" charset="-122"/>
              </a:rPr>
              <a:t>【2019全国1卷29</a:t>
            </a:r>
            <a:r>
              <a:rPr lang="zh-CN" sz="2800" b="1">
                <a:latin typeface="楷体" panose="02010609060101010101" charset="-122"/>
                <a:ea typeface="楷体" panose="02010609060101010101" charset="-122"/>
                <a:cs typeface="楷体" panose="02010609060101010101" charset="-122"/>
              </a:rPr>
              <a:t>】1915-1918年，《新青年》中“革命”“科学”“平等”“民主”等词出现频次大体相当；1919-1922年，“民主”出现次数不到“科学”的1/10，不及“革命”的1/20。这种变化可说明</a:t>
            </a:r>
            <a:endParaRPr lang="zh-CN" sz="2800" b="1">
              <a:latin typeface="楷体" panose="02010609060101010101" charset="-122"/>
              <a:ea typeface="楷体" panose="02010609060101010101" charset="-122"/>
              <a:cs typeface="楷体" panose="02010609060101010101" charset="-122"/>
            </a:endParaRPr>
          </a:p>
          <a:p>
            <a:pPr indent="0"/>
            <a:r>
              <a:rPr lang="zh-CN" sz="2800" b="1">
                <a:solidFill>
                  <a:srgbClr val="401BC0"/>
                </a:solidFill>
                <a:latin typeface="楷体" panose="02010609060101010101" charset="-122"/>
                <a:ea typeface="楷体" panose="02010609060101010101" charset="-122"/>
                <a:cs typeface="楷体" panose="02010609060101010101" charset="-122"/>
              </a:rPr>
              <a:t>A．新文化运动主流思想发生转变    B．国民革命运动受到民众普遍拥护</a:t>
            </a:r>
            <a:endParaRPr lang="zh-CN" sz="2800" b="1">
              <a:solidFill>
                <a:srgbClr val="401BC0"/>
              </a:solidFill>
              <a:latin typeface="楷体" panose="02010609060101010101" charset="-122"/>
              <a:ea typeface="楷体" panose="02010609060101010101" charset="-122"/>
              <a:cs typeface="楷体" panose="02010609060101010101" charset="-122"/>
            </a:endParaRPr>
          </a:p>
          <a:p>
            <a:pPr indent="0"/>
            <a:r>
              <a:rPr lang="zh-CN" sz="2800" b="1">
                <a:solidFill>
                  <a:srgbClr val="401BC0"/>
                </a:solidFill>
                <a:latin typeface="楷体" panose="02010609060101010101" charset="-122"/>
                <a:ea typeface="楷体" panose="02010609060101010101" charset="-122"/>
                <a:cs typeface="楷体" panose="02010609060101010101" charset="-122"/>
              </a:rPr>
              <a:t>C．资本主义政体模式被知识界否定     D．中国社会主要矛盾发生改变</a:t>
            </a:r>
            <a:endParaRPr lang="zh-CN" sz="2800" b="1">
              <a:solidFill>
                <a:srgbClr val="401BC0"/>
              </a:solidFill>
              <a:latin typeface="楷体" panose="02010609060101010101" charset="-122"/>
              <a:ea typeface="楷体" panose="02010609060101010101" charset="-122"/>
              <a:cs typeface="楷体" panose="02010609060101010101" charset="-122"/>
            </a:endParaRPr>
          </a:p>
        </p:txBody>
      </p:sp>
      <p:sp>
        <p:nvSpPr>
          <p:cNvPr id="7" name="文本框 6"/>
          <p:cNvSpPr txBox="1"/>
          <p:nvPr>
            <p:custDataLst>
              <p:tags r:id="rId7"/>
            </p:custDataLst>
          </p:nvPr>
        </p:nvSpPr>
        <p:spPr>
          <a:xfrm>
            <a:off x="10880725" y="4630420"/>
            <a:ext cx="648970" cy="9220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5400" b="1">
                <a:solidFill>
                  <a:srgbClr val="C00000"/>
                </a:solidFill>
                <a:latin typeface="+mj-ea"/>
                <a:ea typeface="+mj-ea"/>
              </a:rPr>
              <a:t>A</a:t>
            </a:r>
            <a:endParaRPr lang="en-US" altLang="zh-CN" sz="5400" b="1">
              <a:solidFill>
                <a:srgbClr val="C00000"/>
              </a:solidFill>
              <a:latin typeface="+mj-ea"/>
              <a:ea typeface="+mj-ea"/>
            </a:endParaRPr>
          </a:p>
        </p:txBody>
      </p:sp>
      <p:sp>
        <p:nvSpPr>
          <p:cNvPr id="2" name="文本框 1"/>
          <p:cNvSpPr txBox="1"/>
          <p:nvPr>
            <p:custDataLst>
              <p:tags r:id="rId8"/>
            </p:custDataLst>
          </p:nvPr>
        </p:nvSpPr>
        <p:spPr>
          <a:xfrm>
            <a:off x="1223010" y="1025525"/>
            <a:ext cx="1605280" cy="565150"/>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10000"/>
              </a:lnSpc>
            </a:pPr>
            <a:r>
              <a:rPr lang="zh-CN" altLang="en-US" sz="2800" b="1">
                <a:solidFill>
                  <a:schemeClr val="accent6">
                    <a:lumMod val="75000"/>
                  </a:schemeClr>
                </a:solidFill>
                <a:sym typeface="+mn-ea"/>
              </a:rPr>
              <a:t>①性质：</a:t>
            </a:r>
            <a:endParaRPr lang="zh-CN" altLang="en-US" sz="2800" b="1">
              <a:solidFill>
                <a:schemeClr val="accent6">
                  <a:lumMod val="75000"/>
                </a:schemeClr>
              </a:solidFill>
              <a:sym typeface="+mn-ea"/>
            </a:endParaRPr>
          </a:p>
        </p:txBody>
      </p:sp>
      <p:sp>
        <p:nvSpPr>
          <p:cNvPr id="3" name="文本框 2"/>
          <p:cNvSpPr txBox="1"/>
          <p:nvPr>
            <p:custDataLst>
              <p:tags r:id="rId9"/>
            </p:custDataLst>
          </p:nvPr>
        </p:nvSpPr>
        <p:spPr>
          <a:xfrm>
            <a:off x="263525" y="1747520"/>
            <a:ext cx="11651615" cy="2223135"/>
          </a:xfrm>
          <a:prstGeom prst="rect">
            <a:avLst/>
          </a:prstGeom>
          <a:solidFill>
            <a:schemeClr val="bg1"/>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10000"/>
              </a:lnSpc>
            </a:pPr>
            <a:r>
              <a:rPr lang="zh-CN" altLang="en-US" sz="2400">
                <a:sym typeface="+mn-ea"/>
              </a:rPr>
              <a:t>五四运动是一场以先进青年知识分子为先锋、广大人民群众参加的彻底反帝反封建的</a:t>
            </a:r>
            <a:r>
              <a:rPr lang="zh-CN" altLang="en-US" sz="2800" b="1">
                <a:solidFill>
                  <a:srgbClr val="C00000"/>
                </a:solidFill>
                <a:sym typeface="+mn-ea"/>
              </a:rPr>
              <a:t>伟大爱国革命运动</a:t>
            </a:r>
            <a:r>
              <a:rPr lang="zh-CN" altLang="en-US" sz="2400">
                <a:sym typeface="+mn-ea"/>
              </a:rPr>
              <a:t>，</a:t>
            </a:r>
            <a:endParaRPr lang="zh-CN" altLang="en-US" sz="2400"/>
          </a:p>
          <a:p>
            <a:pPr algn="l">
              <a:lnSpc>
                <a:spcPct val="110000"/>
              </a:lnSpc>
            </a:pPr>
            <a:r>
              <a:rPr lang="zh-CN" altLang="en-US" sz="2400">
                <a:sym typeface="+mn-ea"/>
              </a:rPr>
              <a:t>是一场中国人民为拯救民族危亡、捍卫民族尊严、凝聚民族力量而掀起的</a:t>
            </a:r>
            <a:r>
              <a:rPr lang="zh-CN" altLang="en-US" sz="2800" b="1">
                <a:solidFill>
                  <a:srgbClr val="C00000"/>
                </a:solidFill>
                <a:sym typeface="+mn-ea"/>
              </a:rPr>
              <a:t>伟大社会革命运动</a:t>
            </a:r>
            <a:endParaRPr lang="zh-CN" altLang="en-US" sz="2800" b="1">
              <a:solidFill>
                <a:srgbClr val="C00000"/>
              </a:solidFill>
              <a:sym typeface="+mn-ea"/>
            </a:endParaRPr>
          </a:p>
          <a:p>
            <a:pPr algn="l">
              <a:lnSpc>
                <a:spcPct val="110000"/>
              </a:lnSpc>
            </a:pPr>
            <a:endParaRPr lang="zh-CN" altLang="en-US"/>
          </a:p>
        </p:txBody>
      </p:sp>
      <p:sp>
        <p:nvSpPr>
          <p:cNvPr id="8" name="文本框 7"/>
          <p:cNvSpPr txBox="1"/>
          <p:nvPr>
            <p:custDataLst>
              <p:tags r:id="rId10"/>
            </p:custDataLst>
          </p:nvPr>
        </p:nvSpPr>
        <p:spPr>
          <a:xfrm>
            <a:off x="268605" y="3565525"/>
            <a:ext cx="11579225" cy="565150"/>
          </a:xfrm>
          <a:prstGeom prst="rect">
            <a:avLst/>
          </a:prstGeom>
          <a:solidFill>
            <a:schemeClr val="bg1"/>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0000"/>
              </a:lnSpc>
            </a:pPr>
            <a:r>
              <a:rPr lang="zh-CN" altLang="en-US" sz="2400"/>
              <a:t>是一场传播新思想新文化新知识的</a:t>
            </a:r>
            <a:r>
              <a:rPr lang="zh-CN" altLang="en-US" sz="2800" b="1">
                <a:solidFill>
                  <a:srgbClr val="C00000"/>
                </a:solidFill>
              </a:rPr>
              <a:t>伟大思想启蒙运动</a:t>
            </a:r>
            <a:r>
              <a:rPr lang="zh-CN" altLang="en-US" sz="2400"/>
              <a:t>。</a:t>
            </a:r>
            <a:endParaRPr lang="zh-CN" altLang="en-US" sz="2400"/>
          </a:p>
        </p:txBody>
      </p:sp>
      <p:sp>
        <p:nvSpPr>
          <p:cNvPr id="9" name="文本框 8"/>
          <p:cNvSpPr txBox="1"/>
          <p:nvPr>
            <p:custDataLst>
              <p:tags r:id="rId11"/>
            </p:custDataLst>
          </p:nvPr>
        </p:nvSpPr>
        <p:spPr>
          <a:xfrm>
            <a:off x="796925" y="278765"/>
            <a:ext cx="1244600" cy="521970"/>
          </a:xfrm>
          <a:prstGeom prst="rect">
            <a:avLst/>
          </a:prstGeom>
          <a:solidFill>
            <a:schemeClr val="accent4">
              <a:lumMod val="20000"/>
              <a:lumOff val="80000"/>
            </a:schemeClr>
          </a:solidFill>
          <a:ln>
            <a:solidFill>
              <a:srgbClr val="FF0000"/>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chemeClr val="accent6">
                    <a:lumMod val="75000"/>
                  </a:schemeClr>
                </a:solidFill>
                <a:latin typeface="微软雅黑" panose="020b0503020204020204" charset="-122"/>
                <a:ea typeface="微软雅黑"/>
                <a:cs typeface="微软雅黑" panose="020b0503020204020204" charset="-122"/>
              </a:rPr>
              <a:t>4.</a:t>
            </a:r>
            <a:r>
              <a:rPr lang="zh-CN" altLang="zh-CN" sz="2800" b="1">
                <a:solidFill>
                  <a:schemeClr val="accent6">
                    <a:lumMod val="75000"/>
                  </a:schemeClr>
                </a:solidFill>
                <a:latin typeface="微软雅黑" panose="020b0503020204020204" charset="-122"/>
                <a:ea typeface="微软雅黑"/>
                <a:cs typeface="微软雅黑" panose="020b0503020204020204" charset="-122"/>
              </a:rPr>
              <a:t>意义</a:t>
            </a:r>
            <a:endParaRPr lang="zh-CN" altLang="zh-CN" sz="2800" b="1">
              <a:solidFill>
                <a:schemeClr val="accent6">
                  <a:lumMod val="75000"/>
                </a:schemeClr>
              </a:solidFill>
              <a:latin typeface="微软雅黑" panose="020b0503020204020204" charset="-122"/>
              <a:ea typeface="微软雅黑"/>
              <a:cs typeface="微软雅黑" panose="020b0503020204020204" charset="-122"/>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ppt_x"/>
                                          </p:val>
                                        </p:tav>
                                        <p:tav tm="100000">
                                          <p:val>
                                            <p:strVal val="#ppt_x"/>
                                          </p:val>
                                        </p:tav>
                                      </p:tavLst>
                                    </p:anim>
                                    <p:anim calcmode="lin" valueType="num">
                                      <p:cBhvr additive="base">
                                        <p:cTn id="8"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3" presetClass="entr" presetSubtype="10" dur="50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blinds(horizontal)">
                                      <p:cBhvr>
                                        <p:cTn id="13" dur="500"/>
                                        <p:tgtEl>
                                          <p:spTgt spid="2"/>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12" presetClass="entr" presetSubtype="4" dur="500"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p:tgtEl>
                                          <p:spTgt spid="3"/>
                                        </p:tgtEl>
                                        <p:attrNameLst>
                                          <p:attrName>ppt_y</p:attrName>
                                        </p:attrNameLst>
                                      </p:cBhvr>
                                      <p:tavLst>
                                        <p:tav tm="0">
                                          <p:val>
                                            <p:strVal val="#ppt_y+#ppt_h*1.125000"/>
                                          </p:val>
                                        </p:tav>
                                        <p:tav tm="100000">
                                          <p:val>
                                            <p:strVal val="#ppt_y"/>
                                          </p:val>
                                        </p:tav>
                                      </p:tavLst>
                                    </p:anim>
                                    <p:animEffect transition="in" filter="wipe(up)">
                                      <p:cBhvr>
                                        <p:cTn id="19" dur="500"/>
                                        <p:tgtEl>
                                          <p:spTgt spid="3"/>
                                        </p:tgtEl>
                                      </p:cBhvr>
                                    </p:animEffect>
                                  </p:childTnLst>
                                </p:cTn>
                              </p:par>
                            </p:childTnLst>
                          </p:cTn>
                        </p:par>
                      </p:childTnLst>
                    </p:cTn>
                  </p:par>
                  <p:par>
                    <p:cTn id="20" fill="hold" nodeType="clickPar">
                      <p:stCondLst>
                        <p:cond delay="indefinite"/>
                      </p:stCondLst>
                      <p:childTnLst>
                        <p:par>
                          <p:cTn id="21" fill="hold">
                            <p:stCondLst>
                              <p:cond delay="0"/>
                            </p:stCondLst>
                            <p:childTnLst>
                              <p:par>
                                <p:cTn id="22" presetID="2" presetClass="entr" presetSubtype="4" dur="500"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6" fill="hold" nodeType="clickPar">
                      <p:stCondLst>
                        <p:cond delay="indefinite"/>
                      </p:stCondLst>
                      <p:childTnLst>
                        <p:par>
                          <p:cTn id="27" fill="hold">
                            <p:stCondLst>
                              <p:cond delay="0"/>
                            </p:stCondLst>
                            <p:childTnLst>
                              <p:par>
                                <p:cTn id="28" presetID="2" presetClass="entr" presetSubtype="4" dur="500" fill="hold" grpId="0" nodeType="clickEffect">
                                  <p:stCondLst>
                                    <p:cond delay="0"/>
                                  </p:stCondLst>
                                  <p:childTnLst>
                                    <p:set>
                                      <p:cBhvr>
                                        <p:cTn id="29" dur="1" fill="hold">
                                          <p:stCondLst>
                                            <p:cond delay="0"/>
                                          </p:stCondLst>
                                        </p:cTn>
                                        <p:tgtEl>
                                          <p:spTgt spid="7"/>
                                        </p:tgtEl>
                                        <p:attrNameLst>
                                          <p:attrName>style.visibility</p:attrName>
                                        </p:attrNameLst>
                                      </p:cBhvr>
                                      <p:to>
                                        <p:strVal val="visible"/>
                                      </p:to>
                                    </p:set>
                                    <p:anim calcmode="lin" valueType="num">
                                      <p:cBhvr additive="base">
                                        <p:cTn id="30" dur="500" fill="hold"/>
                                        <p:tgtEl>
                                          <p:spTgt spid="7"/>
                                        </p:tgtEl>
                                        <p:attrNameLst>
                                          <p:attrName>ppt_x</p:attrName>
                                        </p:attrNameLst>
                                      </p:cBhvr>
                                      <p:tavLst>
                                        <p:tav tm="0">
                                          <p:val>
                                            <p:strVal val="#ppt_x"/>
                                          </p:val>
                                        </p:tav>
                                        <p:tav tm="100000">
                                          <p:val>
                                            <p:strVal val="#ppt_x"/>
                                          </p:val>
                                        </p:tav>
                                      </p:tavLst>
                                    </p:anim>
                                    <p:anim calcmode="lin" valueType="num">
                                      <p:cBhvr additive="base">
                                        <p:cTn id="31"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2" fill="hold" nodeType="clickPar">
                      <p:stCondLst>
                        <p:cond delay="indefinite"/>
                      </p:stCondLst>
                      <p:childTnLst>
                        <p:par>
                          <p:cTn id="33" fill="hold">
                            <p:stCondLst>
                              <p:cond delay="0"/>
                            </p:stCondLst>
                            <p:childTnLst>
                              <p:par>
                                <p:cTn id="34" presetID="9" presetClass="entr" presetSubtype="0" dur="500" fill="hold" grpId="0" nodeType="click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dissolve">
                                      <p:cBhvr>
                                        <p:cTn id="3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6" grpId="0"/>
      <p:bldP spid="7" grpId="0"/>
      <p:bldP spid="2" grpId="0"/>
      <p:bldP spid="3" grpId="0"/>
      <p:bldP spid="8"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348615" y="1337945"/>
            <a:ext cx="11645900" cy="34080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0000"/>
              </a:lnSpc>
            </a:pPr>
            <a:r>
              <a:rPr lang="zh-CN" altLang="en-US" sz="2800" b="1">
                <a:solidFill>
                  <a:schemeClr val="accent6">
                    <a:lumMod val="75000"/>
                  </a:schemeClr>
                </a:solidFill>
              </a:rPr>
              <a:t>②思想文化：</a:t>
            </a:r>
            <a:endParaRPr lang="zh-CN" altLang="en-US" sz="2800" b="1">
              <a:solidFill>
                <a:schemeClr val="accent6">
                  <a:lumMod val="75000"/>
                </a:schemeClr>
              </a:solidFill>
            </a:endParaRPr>
          </a:p>
          <a:p>
            <a:pPr>
              <a:lnSpc>
                <a:spcPct val="110000"/>
              </a:lnSpc>
            </a:pPr>
            <a:r>
              <a:rPr lang="zh-CN" altLang="en-US" sz="2800"/>
              <a:t>它推动了中国社会进步，促进了马克思主义在中国的传播，促进了马克思主义同中国工人运动的结合</a:t>
            </a:r>
            <a:endParaRPr lang="zh-CN" altLang="en-US" sz="2800"/>
          </a:p>
          <a:p>
            <a:pPr>
              <a:lnSpc>
                <a:spcPct val="110000"/>
              </a:lnSpc>
            </a:pPr>
            <a:endParaRPr lang="zh-CN" altLang="en-US" sz="2800"/>
          </a:p>
          <a:p>
            <a:pPr algn="l">
              <a:lnSpc>
                <a:spcPct val="110000"/>
              </a:lnSpc>
              <a:buClrTx/>
              <a:buSzTx/>
              <a:buFontTx/>
            </a:pPr>
            <a:r>
              <a:rPr lang="zh-CN" altLang="en-US" sz="2800" b="1">
                <a:solidFill>
                  <a:schemeClr val="accent6">
                    <a:lumMod val="75000"/>
                  </a:schemeClr>
                </a:solidFill>
              </a:rPr>
              <a:t>③政党建设：</a:t>
            </a:r>
            <a:endParaRPr lang="zh-CN" altLang="en-US" sz="2800" b="1">
              <a:solidFill>
                <a:schemeClr val="accent6">
                  <a:lumMod val="75000"/>
                </a:schemeClr>
              </a:solidFill>
            </a:endParaRPr>
          </a:p>
          <a:p>
            <a:pPr>
              <a:lnSpc>
                <a:spcPct val="110000"/>
              </a:lnSpc>
            </a:pPr>
            <a:r>
              <a:rPr lang="zh-CN" altLang="en-US" sz="2800"/>
              <a:t>为中国共产党成立做了思想上干部上的准备，为新的革命力量、革命文化、革命斗争登上历史舞台创造了条件</a:t>
            </a:r>
            <a:endParaRPr lang="zh-CN" altLang="en-US" sz="2800"/>
          </a:p>
        </p:txBody>
      </p:sp>
      <p:sp>
        <p:nvSpPr>
          <p:cNvPr id="9" name="文本框 8"/>
          <p:cNvSpPr txBox="1"/>
          <p:nvPr>
            <p:custDataLst>
              <p:tags r:id="rId4"/>
            </p:custDataLst>
          </p:nvPr>
        </p:nvSpPr>
        <p:spPr>
          <a:xfrm>
            <a:off x="796925" y="278765"/>
            <a:ext cx="1244600" cy="521970"/>
          </a:xfrm>
          <a:prstGeom prst="rect">
            <a:avLst/>
          </a:prstGeom>
          <a:solidFill>
            <a:schemeClr val="accent4">
              <a:lumMod val="20000"/>
              <a:lumOff val="80000"/>
            </a:schemeClr>
          </a:solidFill>
          <a:ln>
            <a:solidFill>
              <a:srgbClr val="FF0000"/>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chemeClr val="accent6">
                    <a:lumMod val="75000"/>
                  </a:schemeClr>
                </a:solidFill>
                <a:latin typeface="微软雅黑" panose="020b0503020204020204" charset="-122"/>
                <a:ea typeface="微软雅黑"/>
                <a:cs typeface="微软雅黑" panose="020b0503020204020204" charset="-122"/>
              </a:rPr>
              <a:t>4.</a:t>
            </a:r>
            <a:r>
              <a:rPr lang="zh-CN" altLang="zh-CN" sz="2800" b="1">
                <a:solidFill>
                  <a:schemeClr val="accent6">
                    <a:lumMod val="75000"/>
                  </a:schemeClr>
                </a:solidFill>
                <a:latin typeface="微软雅黑" panose="020b0503020204020204" charset="-122"/>
                <a:ea typeface="微软雅黑"/>
                <a:cs typeface="微软雅黑" panose="020b0503020204020204" charset="-122"/>
              </a:rPr>
              <a:t>意义</a:t>
            </a:r>
            <a:endParaRPr lang="zh-CN" altLang="zh-CN" sz="2800" b="1">
              <a:solidFill>
                <a:schemeClr val="accent6">
                  <a:lumMod val="75000"/>
                </a:schemeClr>
              </a:solidFill>
              <a:latin typeface="微软雅黑" panose="020b0503020204020204" charset="-122"/>
              <a:ea typeface="微软雅黑"/>
              <a:cs typeface="微软雅黑" panose="020b0503020204020204" charset="-122"/>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p:tgtEl>
                                          <p:spTgt spid="4"/>
                                        </p:tgtEl>
                                        <p:attrNameLst>
                                          <p:attrName>ppt_y</p:attrName>
                                        </p:attrNameLst>
                                      </p:cBhvr>
                                      <p:tavLst>
                                        <p:tav tm="0">
                                          <p:val>
                                            <p:strVal val="#ppt_y+#ppt_h*1.125000"/>
                                          </p:val>
                                        </p:tav>
                                        <p:tav tm="100000">
                                          <p:val>
                                            <p:strVal val="#ppt_y"/>
                                          </p:val>
                                        </p:tav>
                                      </p:tavLst>
                                    </p:anim>
                                    <p:animEffect transition="in" filter="wipe(up)">
                                      <p:cBhvr>
                                        <p:cTn id="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299085" y="2524760"/>
            <a:ext cx="6377940" cy="3743960"/>
          </a:xfrm>
          <a:prstGeom prst="rect">
            <a:avLst/>
          </a:prstGeom>
          <a:noFill/>
          <a:ln>
            <a:solidFill>
              <a:schemeClr val="accent2"/>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0000"/>
              </a:lnSpc>
            </a:pPr>
            <a:r>
              <a:rPr lang="zh-CN" altLang="en-US" sz="2400" b="1">
                <a:solidFill>
                  <a:srgbClr val="C00000"/>
                </a:solidFill>
                <a:latin typeface="微软雅黑" panose="020b0503020204020204" charset="-122"/>
                <a:ea typeface="微软雅黑"/>
              </a:rPr>
              <a:t>【名词解释】新民主主义革命</a:t>
            </a:r>
            <a:endParaRPr lang="zh-CN" altLang="en-US" sz="2400" b="1">
              <a:solidFill>
                <a:srgbClr val="C00000"/>
              </a:solidFill>
              <a:latin typeface="微软雅黑" panose="020b0503020204020204" charset="-122"/>
              <a:ea typeface="微软雅黑"/>
            </a:endParaRPr>
          </a:p>
          <a:p>
            <a:pPr>
              <a:lnSpc>
                <a:spcPct val="110000"/>
              </a:lnSpc>
            </a:pPr>
            <a:r>
              <a:rPr lang="zh-CN" altLang="en-US" sz="2400" b="1">
                <a:latin typeface="楷体" panose="02010609060101010101" charset="-122"/>
                <a:ea typeface="楷体" panose="02010609060101010101" charset="-122"/>
                <a:cs typeface="楷体" panose="02010609060101010101" charset="-122"/>
              </a:rPr>
              <a:t>新民主主义革命是指在半殖民地半封建社会性质的中国，由</a:t>
            </a:r>
            <a:r>
              <a:rPr lang="zh-CN" altLang="en-US" sz="2400" b="1">
                <a:highlight>
                  <a:srgbClr val="FFFF00"/>
                </a:highlight>
                <a:latin typeface="楷体" panose="02010609060101010101" charset="-122"/>
                <a:ea typeface="楷体" panose="02010609060101010101" charset="-122"/>
                <a:cs typeface="楷体" panose="02010609060101010101" charset="-122"/>
              </a:rPr>
              <a:t>无产阶级领导</a:t>
            </a:r>
            <a:r>
              <a:rPr lang="zh-CN" altLang="en-US" sz="2400" b="1">
                <a:latin typeface="楷体" panose="02010609060101010101" charset="-122"/>
                <a:ea typeface="楷体" panose="02010609060101010101" charset="-122"/>
                <a:cs typeface="楷体" panose="02010609060101010101" charset="-122"/>
              </a:rPr>
              <a:t>的、人民大众的、</a:t>
            </a:r>
            <a:r>
              <a:rPr lang="zh-CN" altLang="en-US" sz="2400" b="1">
                <a:highlight>
                  <a:srgbClr val="FFFF00"/>
                </a:highlight>
                <a:latin typeface="楷体" panose="02010609060101010101" charset="-122"/>
                <a:ea typeface="楷体" panose="02010609060101010101" charset="-122"/>
                <a:cs typeface="楷体" panose="02010609060101010101" charset="-122"/>
              </a:rPr>
              <a:t>反帝反封建</a:t>
            </a:r>
            <a:r>
              <a:rPr lang="zh-CN" altLang="en-US" sz="2400" b="1">
                <a:latin typeface="楷体" panose="02010609060101010101" charset="-122"/>
                <a:ea typeface="楷体" panose="02010609060101010101" charset="-122"/>
                <a:cs typeface="楷体" panose="02010609060101010101" charset="-122"/>
              </a:rPr>
              <a:t>的民主革命，其性质属于资产阶级民主革命范畴。但是它以马克思主义为指导，以社会主义和共产主义为最终奋斗目标。中国的新民主主义革命以五四运动为开端，1949年，中华人民共和国的成立标志着中国新民主主义革命的基本胜利。</a:t>
            </a:r>
            <a:endParaRPr lang="zh-CN" altLang="en-US" sz="2400" b="1">
              <a:latin typeface="楷体" panose="02010609060101010101" charset="-122"/>
              <a:ea typeface="楷体" panose="02010609060101010101" charset="-122"/>
              <a:cs typeface="楷体" panose="02010609060101010101" charset="-122"/>
            </a:endParaRPr>
          </a:p>
        </p:txBody>
      </p:sp>
      <p:pic>
        <p:nvPicPr>
          <p:cNvPr id="9218" name="Picture 2" descr="W51"/>
          <p:cNvPicPr>
            <a:picLocks noChangeAspect="1" noChangeArrowheads="1"/>
          </p:cNvPicPr>
          <p:nvPr>
            <p:custDataLst>
              <p:tags r:id="rId5"/>
            </p:custDataLst>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6971030" y="3117850"/>
            <a:ext cx="4596765" cy="2054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文本框 1"/>
          <p:cNvSpPr txBox="1"/>
          <p:nvPr>
            <p:custDataLst>
              <p:tags r:id="rId6"/>
            </p:custDataLst>
          </p:nvPr>
        </p:nvSpPr>
        <p:spPr>
          <a:xfrm>
            <a:off x="360045" y="1174115"/>
            <a:ext cx="11624945" cy="112458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zh-CN" altLang="en-US" sz="2800" b="1">
                <a:solidFill>
                  <a:schemeClr val="accent6">
                    <a:lumMod val="75000"/>
                  </a:schemeClr>
                </a:solidFill>
                <a:sym typeface="+mn-ea"/>
              </a:rPr>
              <a:t>④历史进程：</a:t>
            </a:r>
            <a:r>
              <a:rPr lang="zh-CN" altLang="en-US" sz="2800">
                <a:sym typeface="+mn-ea"/>
              </a:rPr>
              <a:t>是中国旧民主主义革命走向</a:t>
            </a:r>
            <a:r>
              <a:rPr lang="zh-CN" altLang="en-US" sz="2800" b="1">
                <a:solidFill>
                  <a:srgbClr val="FF0000"/>
                </a:solidFill>
                <a:sym typeface="+mn-ea"/>
              </a:rPr>
              <a:t>新民主主义革命</a:t>
            </a:r>
            <a:r>
              <a:rPr lang="zh-CN" altLang="en-US" sz="2800">
                <a:sym typeface="+mn-ea"/>
              </a:rPr>
              <a:t>的转折点，在近代以来中华民族追求民族独立和发展进步的历史进程中具有里程碑意义。</a:t>
            </a:r>
            <a:endParaRPr lang="zh-CN" altLang="en-US" sz="2800">
              <a:sym typeface="+mn-ea"/>
            </a:endParaRPr>
          </a:p>
        </p:txBody>
      </p:sp>
      <p:sp>
        <p:nvSpPr>
          <p:cNvPr id="9" name="文本框 8"/>
          <p:cNvSpPr txBox="1"/>
          <p:nvPr>
            <p:custDataLst>
              <p:tags r:id="rId7"/>
            </p:custDataLst>
          </p:nvPr>
        </p:nvSpPr>
        <p:spPr>
          <a:xfrm>
            <a:off x="796925" y="278765"/>
            <a:ext cx="1244600" cy="521970"/>
          </a:xfrm>
          <a:prstGeom prst="rect">
            <a:avLst/>
          </a:prstGeom>
          <a:solidFill>
            <a:schemeClr val="accent4">
              <a:lumMod val="20000"/>
              <a:lumOff val="80000"/>
            </a:schemeClr>
          </a:solidFill>
          <a:ln>
            <a:solidFill>
              <a:srgbClr val="FF0000"/>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chemeClr val="accent6">
                    <a:lumMod val="75000"/>
                  </a:schemeClr>
                </a:solidFill>
                <a:latin typeface="微软雅黑" panose="020b0503020204020204" charset="-122"/>
                <a:ea typeface="微软雅黑"/>
                <a:cs typeface="微软雅黑" panose="020b0503020204020204" charset="-122"/>
              </a:rPr>
              <a:t>4.</a:t>
            </a:r>
            <a:r>
              <a:rPr lang="zh-CN" altLang="zh-CN" sz="2800" b="1">
                <a:solidFill>
                  <a:schemeClr val="accent6">
                    <a:lumMod val="75000"/>
                  </a:schemeClr>
                </a:solidFill>
                <a:latin typeface="微软雅黑" panose="020b0503020204020204" charset="-122"/>
                <a:ea typeface="微软雅黑"/>
                <a:cs typeface="微软雅黑" panose="020b0503020204020204" charset="-122"/>
              </a:rPr>
              <a:t>意义</a:t>
            </a:r>
            <a:endParaRPr lang="zh-CN" altLang="zh-CN" sz="2800" b="1">
              <a:solidFill>
                <a:schemeClr val="accent6">
                  <a:lumMod val="75000"/>
                </a:schemeClr>
              </a:solidFill>
              <a:latin typeface="微软雅黑" panose="020b0503020204020204" charset="-122"/>
              <a:ea typeface="微软雅黑"/>
              <a:cs typeface="微软雅黑" panose="020b0503020204020204" charset="-122"/>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2000"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box(in)">
                                      <p:cBhvr>
                                        <p:cTn id="7" dur="2000"/>
                                        <p:tgtEl>
                                          <p:spTgt spid="9218"/>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blinds(horizontal)">
                                      <p:cBhvr>
                                        <p:cTn id="1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3794" name="文本框 5"/>
          <p:cNvSpPr/>
          <p:nvPr>
            <p:custDataLst>
              <p:tags r:id="rId3"/>
            </p:custDataLst>
          </p:nvPr>
        </p:nvSpPr>
        <p:spPr>
          <a:xfrm>
            <a:off x="2063552" y="70428"/>
            <a:ext cx="8073476" cy="583565"/>
          </a:xfrm>
          <a:prstGeom prst="rect">
            <a:avLst/>
          </a:prstGeom>
          <a:noFill/>
          <a:ln>
            <a:noFill/>
            <a:miter lim="800000"/>
          </a:ln>
        </p:spPr>
        <p:txBody>
          <a:bodyPr wrap="square" lIns="91440" tIns="45720" rIns="91440" bIns="45720">
            <a:spAutoFit/>
          </a:bodyPr>
          <a:lstStyle>
            <a:defPPr>
              <a:defRPr lang="zh-CN"/>
            </a:defPPr>
            <a:lvl1pPr marL="228600" indent="-228600" algn="l" defTabSz="914400" rtl="0" eaLnBrk="0" fontAlgn="base" latinLnBrk="0"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ClrTx/>
              <a:buSzTx/>
              <a:buFont typeface="Arial" pitchFamily="34" charset="0"/>
              <a:buChar char="•"/>
              <a:defRPr kumimoji="0" lang="zh-CN" altLang="en-US" sz="1800" b="0" i="0" u="none" kern="1200" baseline="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ClrTx/>
              <a:buSzTx/>
              <a:buFont typeface="Arial" pitchFamily="34" charset="0"/>
              <a:buChar char="•"/>
              <a:defRPr kumimoji="0" lang="zh-CN" altLang="en-US" sz="1800" b="0" i="0" u="none"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indent="0" eaLnBrk="1" hangingPunct="1">
              <a:lnSpc>
                <a:spcPct val="100000"/>
              </a:lnSpc>
              <a:spcBef>
                <a:spcPct val="0"/>
              </a:spcBef>
              <a:buNone/>
            </a:pPr>
            <a:r>
              <a:rPr lang="zh-CN" altLang="en-US" sz="3200" b="1">
                <a:solidFill>
                  <a:srgbClr val="FF0000"/>
                </a:solidFill>
                <a:latin typeface="微软雅黑" panose="020b0503020204020204" charset="-122"/>
                <a:ea typeface="微软雅黑"/>
              </a:rPr>
              <a:t>新民主主义革命与旧民主主义革命的比较</a:t>
            </a:r>
            <a:endParaRPr lang="zh-CN" altLang="en-US" sz="3200" b="1">
              <a:solidFill>
                <a:srgbClr val="FF0000"/>
              </a:solidFill>
              <a:latin typeface="微软雅黑" panose="020b0503020204020204" charset="-122"/>
              <a:ea typeface="微软雅黑"/>
            </a:endParaRPr>
          </a:p>
        </p:txBody>
      </p:sp>
      <p:graphicFrame>
        <p:nvGraphicFramePr>
          <p:cNvPr id="33795" name="表格 2"/>
          <p:cNvGraphicFramePr>
            <a:graphicFrameLocks noGrp="1"/>
          </p:cNvGraphicFramePr>
          <p:nvPr>
            <p:custDataLst>
              <p:tags r:id="rId4"/>
            </p:custDataLst>
          </p:nvPr>
        </p:nvGraphicFramePr>
        <p:xfrm>
          <a:off x="0" y="714663"/>
          <a:ext cx="12192000" cy="5975350"/>
        </p:xfrm>
        <a:graphic>
          <a:graphicData uri="http://schemas.openxmlformats.org/drawingml/2006/table">
            <a:tbl>
              <a:tblPr/>
              <a:tblGrid>
                <a:gridCol w="1295400"/>
                <a:gridCol w="2425700"/>
                <a:gridCol w="4000500"/>
                <a:gridCol w="4470400"/>
              </a:tblGrid>
              <a:tr h="518160">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endParaRPr lang="zh-CN" altLang="en-US" sz="2800" b="1">
                        <a:latin typeface="微软雅黑" panose="020b0503020204020204" charset="-122"/>
                        <a:ea typeface="微软雅黑"/>
                      </a:endParaRPr>
                    </a:p>
                  </a:txBody>
                  <a:tcPr marT="45706" marB="45706"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endParaRPr lang="zh-CN" altLang="en-US" sz="2800" b="1">
                        <a:latin typeface="微软雅黑" panose="020b0503020204020204" charset="-122"/>
                        <a:ea typeface="微软雅黑"/>
                      </a:endParaRPr>
                    </a:p>
                  </a:txBody>
                  <a:tcPr marT="45706" marB="45706"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r>
                        <a:rPr lang="zh-CN" altLang="en-US" sz="2800" b="1">
                          <a:solidFill>
                            <a:srgbClr val="000000"/>
                          </a:solidFill>
                          <a:latin typeface="微软雅黑" panose="020b0503020204020204" charset="-122"/>
                          <a:ea typeface="微软雅黑"/>
                        </a:rPr>
                        <a:t>旧民主主义革命</a:t>
                      </a:r>
                      <a:endParaRPr lang="zh-CN" altLang="en-US" sz="2800" b="1">
                        <a:latin typeface="微软雅黑" panose="020b0503020204020204" charset="-122"/>
                        <a:ea typeface="微软雅黑"/>
                      </a:endParaRPr>
                    </a:p>
                  </a:txBody>
                  <a:tcPr marT="45706" marB="45706"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r>
                        <a:rPr lang="zh-CN" altLang="en-US" sz="2800" b="1">
                          <a:solidFill>
                            <a:srgbClr val="000000"/>
                          </a:solidFill>
                          <a:latin typeface="微软雅黑" panose="020b0503020204020204" charset="-122"/>
                          <a:ea typeface="微软雅黑"/>
                        </a:rPr>
                        <a:t>新民主主义革命</a:t>
                      </a:r>
                      <a:endParaRPr lang="zh-CN" altLang="en-US" sz="2800" b="1">
                        <a:latin typeface="微软雅黑" panose="020b0503020204020204" charset="-122"/>
                        <a:ea typeface="微软雅黑"/>
                      </a:endParaRPr>
                    </a:p>
                  </a:txBody>
                  <a:tcPr marT="45706" marB="45706"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r>
              <a:tr h="518160">
                <a:tc rowSpan="3">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spcBef>
                          <a:spcPct val="20000"/>
                        </a:spcBef>
                        <a:buFont typeface="Arial"/>
                      </a:pPr>
                      <a:r>
                        <a:rPr lang="zh-CN" altLang="en-US" sz="2800" b="1">
                          <a:solidFill>
                            <a:srgbClr val="000000"/>
                          </a:solidFill>
                          <a:latin typeface="微软雅黑" panose="020b0503020204020204" charset="-122"/>
                          <a:ea typeface="微软雅黑"/>
                          <a:sym typeface="Calibri"/>
                        </a:rPr>
                        <a:t>相同点</a:t>
                      </a:r>
                      <a:endParaRPr lang="zh-CN" altLang="en-US" sz="2800" b="1">
                        <a:latin typeface="微软雅黑" panose="020b0503020204020204" charset="-122"/>
                        <a:ea typeface="微软雅黑"/>
                        <a:sym typeface="Calibri"/>
                      </a:endParaRPr>
                    </a:p>
                  </a:txBody>
                  <a:tcPr marT="45712" marB="45712">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spcBef>
                          <a:spcPct val="20000"/>
                        </a:spcBef>
                        <a:buFont typeface="Arial"/>
                      </a:pPr>
                      <a:r>
                        <a:rPr lang="zh-CN" altLang="en-US" sz="2800" b="1">
                          <a:solidFill>
                            <a:srgbClr val="000000"/>
                          </a:solidFill>
                          <a:latin typeface="微软雅黑" panose="020b0503020204020204" charset="-122"/>
                          <a:ea typeface="微软雅黑"/>
                          <a:sym typeface="Calibri"/>
                        </a:rPr>
                        <a:t>社会性质</a:t>
                      </a:r>
                      <a:endParaRPr lang="zh-CN" altLang="en-US" sz="2800" b="1">
                        <a:latin typeface="微软雅黑" panose="020b0503020204020204" charset="-122"/>
                        <a:ea typeface="微软雅黑"/>
                        <a:sym typeface="Calibri"/>
                      </a:endParaRPr>
                    </a:p>
                  </a:txBody>
                  <a:tcPr marT="45712" marB="45712">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gridSpan="2">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r>
                        <a:rPr lang="zh-CN" altLang="en-US" sz="2800" b="1">
                          <a:solidFill>
                            <a:srgbClr val="0000FF"/>
                          </a:solidFill>
                          <a:latin typeface="微软雅黑" panose="020b0503020204020204" charset="-122"/>
                          <a:ea typeface="微软雅黑"/>
                        </a:rPr>
                        <a:t>半殖民地半封建社会</a:t>
                      </a:r>
                      <a:endParaRPr lang="zh-CN" altLang="en-US" sz="2800" b="1">
                        <a:solidFill>
                          <a:srgbClr val="0000FF"/>
                        </a:solidFill>
                        <a:latin typeface="微软雅黑" panose="020b0503020204020204" charset="-122"/>
                        <a:ea typeface="微软雅黑"/>
                      </a:endParaRPr>
                    </a:p>
                  </a:txBody>
                  <a:tcPr marT="45706" marB="45706"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hMerge="1">
                  <a:txBody>
                    <a:bodyPr vert="horz" wrap="square"/>
                    <a:lstStyle/>
                    <a:p/>
                  </a:txBody>
                  <a:tcPr>
                    <a:lnR w="12700">
                      <a:miter lim="800000"/>
                    </a:lnR>
                    <a:lnT w="12700">
                      <a:solidFill>
                        <a:schemeClr val="tx1"/>
                      </a:solidFill>
                      <a:miter lim="800000"/>
                    </a:lnT>
                    <a:lnB w="12700">
                      <a:solidFill>
                        <a:schemeClr val="tx1"/>
                      </a:solidFill>
                      <a:miter lim="800000"/>
                    </a:lnB>
                  </a:tcPr>
                </a:tc>
              </a:tr>
              <a:tr h="518160">
                <a:tc vMerge="1">
                  <a:txBody>
                    <a:bodyPr vert="horz" wrap="square"/>
                    <a:lstStyle/>
                    <a:p/>
                  </a:txBody>
                  <a:tcPr>
                    <a:lnL w="12700">
                      <a:solidFill>
                        <a:schemeClr val="tx1"/>
                      </a:solidFill>
                      <a:miter lim="800000"/>
                    </a:lnL>
                    <a:lnR w="12700">
                      <a:solidFill>
                        <a:schemeClr val="tx1"/>
                      </a:solidFill>
                      <a:miter lim="800000"/>
                    </a:lnR>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spcBef>
                          <a:spcPct val="20000"/>
                        </a:spcBef>
                        <a:buFont typeface="Arial"/>
                      </a:pPr>
                      <a:r>
                        <a:rPr lang="zh-CN" altLang="en-US" sz="2800" b="1">
                          <a:solidFill>
                            <a:srgbClr val="000000"/>
                          </a:solidFill>
                          <a:latin typeface="微软雅黑" panose="020b0503020204020204" charset="-122"/>
                          <a:ea typeface="微软雅黑"/>
                          <a:sym typeface="Calibri"/>
                        </a:rPr>
                        <a:t>革命性质</a:t>
                      </a:r>
                      <a:endParaRPr lang="zh-CN" altLang="en-US" sz="2800" b="1">
                        <a:latin typeface="微软雅黑" panose="020b0503020204020204" charset="-122"/>
                        <a:ea typeface="微软雅黑"/>
                        <a:sym typeface="Calibri"/>
                      </a:endParaRPr>
                    </a:p>
                  </a:txBody>
                  <a:tcPr marT="45712" marB="45712">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gridSpan="2">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r>
                        <a:rPr lang="zh-CN" altLang="en-US" sz="2800" b="1">
                          <a:solidFill>
                            <a:srgbClr val="0000FF"/>
                          </a:solidFill>
                          <a:latin typeface="微软雅黑" panose="020b0503020204020204" charset="-122"/>
                          <a:ea typeface="微软雅黑"/>
                        </a:rPr>
                        <a:t>资产阶级民主革命</a:t>
                      </a:r>
                      <a:endParaRPr lang="zh-CN" altLang="en-US" sz="2800" b="1">
                        <a:solidFill>
                          <a:srgbClr val="0000FF"/>
                        </a:solidFill>
                        <a:latin typeface="微软雅黑" panose="020b0503020204020204" charset="-122"/>
                        <a:ea typeface="微软雅黑"/>
                      </a:endParaRPr>
                    </a:p>
                  </a:txBody>
                  <a:tcPr marT="45706" marB="45706"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hMerge="1">
                  <a:txBody>
                    <a:bodyPr vert="horz" wrap="square"/>
                    <a:lstStyle/>
                    <a:p/>
                  </a:txBody>
                  <a:tcPr>
                    <a:lnR w="12700">
                      <a:miter lim="800000"/>
                    </a:lnR>
                    <a:lnT w="12700">
                      <a:solidFill>
                        <a:schemeClr val="tx1"/>
                      </a:solidFill>
                      <a:miter lim="800000"/>
                    </a:lnT>
                    <a:lnB w="12700">
                      <a:solidFill>
                        <a:schemeClr val="tx1"/>
                      </a:solidFill>
                      <a:miter lim="800000"/>
                    </a:lnB>
                  </a:tcPr>
                </a:tc>
              </a:tr>
              <a:tr h="518160">
                <a:tc vMerge="1">
                  <a:txBody>
                    <a:bodyPr vert="horz" wrap="square"/>
                    <a:lstStyle/>
                    <a:p/>
                  </a:txBody>
                  <a:tcPr>
                    <a:lnL w="12700">
                      <a:solidFill>
                        <a:schemeClr val="tx1"/>
                      </a:solidFill>
                      <a:miter lim="800000"/>
                    </a:lnL>
                    <a:lnR w="12700">
                      <a:solidFill>
                        <a:schemeClr val="tx1"/>
                      </a:solidFill>
                      <a:miter lim="800000"/>
                    </a:lnR>
                    <a:lnB w="12700">
                      <a:miter lim="800000"/>
                    </a:lnB>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spcBef>
                          <a:spcPct val="20000"/>
                        </a:spcBef>
                        <a:buFont typeface="Arial"/>
                      </a:pPr>
                      <a:r>
                        <a:rPr lang="zh-CN" altLang="en-US" sz="2800" b="1">
                          <a:solidFill>
                            <a:srgbClr val="000000"/>
                          </a:solidFill>
                          <a:latin typeface="微软雅黑" panose="020b0503020204020204" charset="-122"/>
                          <a:ea typeface="微软雅黑"/>
                          <a:sym typeface="Calibri"/>
                        </a:rPr>
                        <a:t>革命任务</a:t>
                      </a:r>
                      <a:endParaRPr lang="zh-CN" altLang="en-US" sz="2800" b="1">
                        <a:latin typeface="微软雅黑" panose="020b0503020204020204" charset="-122"/>
                        <a:ea typeface="微软雅黑"/>
                        <a:sym typeface="Calibri"/>
                      </a:endParaRPr>
                    </a:p>
                  </a:txBody>
                  <a:tcPr marT="45712" marB="45712">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gridSpan="2">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r>
                        <a:rPr lang="zh-CN" altLang="en-US" sz="2800" b="1">
                          <a:solidFill>
                            <a:srgbClr val="0000FF"/>
                          </a:solidFill>
                          <a:latin typeface="微软雅黑" panose="020b0503020204020204" charset="-122"/>
                          <a:ea typeface="微软雅黑"/>
                        </a:rPr>
                        <a:t>反帝反封建</a:t>
                      </a:r>
                      <a:endParaRPr lang="zh-CN" altLang="en-US" sz="2800" b="1">
                        <a:solidFill>
                          <a:srgbClr val="0000FF"/>
                        </a:solidFill>
                        <a:latin typeface="微软雅黑" panose="020b0503020204020204" charset="-122"/>
                        <a:ea typeface="微软雅黑"/>
                      </a:endParaRPr>
                    </a:p>
                  </a:txBody>
                  <a:tcPr marT="45706" marB="45706"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hMerge="1">
                  <a:txBody>
                    <a:bodyPr vert="horz" wrap="square"/>
                    <a:lstStyle/>
                    <a:p/>
                  </a:txBody>
                  <a:tcPr>
                    <a:lnR w="12700">
                      <a:miter lim="800000"/>
                    </a:lnR>
                    <a:lnT w="12700">
                      <a:solidFill>
                        <a:schemeClr val="tx1"/>
                      </a:solidFill>
                      <a:miter lim="800000"/>
                    </a:lnT>
                    <a:lnB w="12700">
                      <a:solidFill>
                        <a:schemeClr val="tx1"/>
                      </a:solidFill>
                      <a:miter lim="800000"/>
                    </a:lnB>
                  </a:tcPr>
                </a:tc>
              </a:tr>
              <a:tr h="518160">
                <a:tc rowSpan="6">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spcBef>
                          <a:spcPct val="20000"/>
                        </a:spcBef>
                        <a:buFont typeface="Arial"/>
                      </a:pPr>
                      <a:endParaRPr lang="en-US" altLang="zh-CN" sz="2800" b="1">
                        <a:solidFill>
                          <a:srgbClr val="FF0000"/>
                        </a:solidFill>
                        <a:latin typeface="微软雅黑" panose="020b0503020204020204" charset="-122"/>
                        <a:ea typeface="微软雅黑"/>
                        <a:sym typeface="Calibri"/>
                      </a:endParaRPr>
                    </a:p>
                    <a:p>
                      <a:pPr marL="0" lvl="0" indent="0" algn="ctr" eaLnBrk="1" hangingPunct="1">
                        <a:spcBef>
                          <a:spcPct val="20000"/>
                        </a:spcBef>
                        <a:buFont typeface="Arial"/>
                      </a:pPr>
                      <a:r>
                        <a:rPr lang="zh-CN" altLang="en-US" sz="2800" b="1">
                          <a:solidFill>
                            <a:schemeClr val="tx1"/>
                          </a:solidFill>
                          <a:latin typeface="微软雅黑" panose="020b0503020204020204" charset="-122"/>
                          <a:ea typeface="微软雅黑"/>
                          <a:sym typeface="Calibri"/>
                        </a:rPr>
                        <a:t>不同点</a:t>
                      </a:r>
                      <a:endParaRPr lang="zh-CN" altLang="en-US" sz="2800" b="1">
                        <a:solidFill>
                          <a:schemeClr val="tx1"/>
                        </a:solidFill>
                        <a:latin typeface="微软雅黑" panose="020b0503020204020204" charset="-122"/>
                        <a:ea typeface="微软雅黑"/>
                        <a:sym typeface="Calibri"/>
                      </a:endParaRPr>
                    </a:p>
                  </a:txBody>
                  <a:tcPr marT="45712" marB="45712">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spcBef>
                          <a:spcPct val="20000"/>
                        </a:spcBef>
                        <a:buFont typeface="Arial"/>
                      </a:pPr>
                      <a:r>
                        <a:rPr lang="zh-CN" altLang="en-US" sz="2800" b="1">
                          <a:latin typeface="微软雅黑" panose="020b0503020204020204" charset="-122"/>
                          <a:ea typeface="微软雅黑"/>
                          <a:sym typeface="Calibri"/>
                        </a:rPr>
                        <a:t>领导阶级</a:t>
                      </a:r>
                      <a:endParaRPr lang="zh-CN" altLang="en-US" sz="2800" b="1">
                        <a:latin typeface="微软雅黑" panose="020b0503020204020204" charset="-122"/>
                        <a:ea typeface="微软雅黑"/>
                        <a:sym typeface="Calibri"/>
                      </a:endParaRPr>
                    </a:p>
                  </a:txBody>
                  <a:tcPr marT="45712" marB="45712">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r>
                        <a:rPr lang="zh-CN" altLang="en-US" sz="2800" b="1">
                          <a:solidFill>
                            <a:srgbClr val="FF0000"/>
                          </a:solidFill>
                          <a:latin typeface="微软雅黑" panose="020b0503020204020204" charset="-122"/>
                          <a:ea typeface="微软雅黑"/>
                        </a:rPr>
                        <a:t>资产阶级</a:t>
                      </a:r>
                      <a:endParaRPr lang="zh-CN" altLang="en-US" sz="2800" b="1">
                        <a:solidFill>
                          <a:srgbClr val="FF0000"/>
                        </a:solidFill>
                        <a:latin typeface="微软雅黑" panose="020b0503020204020204" charset="-122"/>
                        <a:ea typeface="微软雅黑"/>
                      </a:endParaRPr>
                    </a:p>
                  </a:txBody>
                  <a:tcPr marT="45706" marB="45706"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r>
                        <a:rPr lang="zh-CN" altLang="en-US" sz="2800" b="1">
                          <a:solidFill>
                            <a:srgbClr val="FF0000"/>
                          </a:solidFill>
                          <a:latin typeface="微软雅黑" panose="020b0503020204020204" charset="-122"/>
                          <a:ea typeface="微软雅黑"/>
                        </a:rPr>
                        <a:t>无产阶级</a:t>
                      </a:r>
                      <a:endParaRPr lang="zh-CN" altLang="en-US" sz="2800" b="1">
                        <a:solidFill>
                          <a:srgbClr val="FF0000"/>
                        </a:solidFill>
                        <a:latin typeface="微软雅黑" panose="020b0503020204020204" charset="-122"/>
                        <a:ea typeface="微软雅黑"/>
                      </a:endParaRPr>
                    </a:p>
                  </a:txBody>
                  <a:tcPr marT="45706" marB="45706"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r>
              <a:tr h="518160">
                <a:tc vMerge="1">
                  <a:txBody>
                    <a:bodyPr vert="horz" wrap="square"/>
                    <a:lstStyle/>
                    <a:p/>
                  </a:txBody>
                  <a:tcPr>
                    <a:lnL w="12700">
                      <a:solidFill>
                        <a:schemeClr val="tx1"/>
                      </a:solidFill>
                      <a:miter lim="800000"/>
                    </a:lnL>
                    <a:lnR w="12700">
                      <a:solidFill>
                        <a:schemeClr val="tx1"/>
                      </a:solidFill>
                      <a:miter lim="800000"/>
                    </a:lnR>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spcBef>
                          <a:spcPct val="20000"/>
                        </a:spcBef>
                        <a:buFont typeface="Arial"/>
                      </a:pPr>
                      <a:r>
                        <a:rPr lang="zh-CN" altLang="en-US" sz="2800" b="1">
                          <a:latin typeface="微软雅黑" panose="020b0503020204020204" charset="-122"/>
                          <a:ea typeface="微软雅黑"/>
                          <a:sym typeface="Calibri"/>
                        </a:rPr>
                        <a:t>指导思想</a:t>
                      </a:r>
                      <a:endParaRPr lang="zh-CN" altLang="en-US" sz="2800" b="1">
                        <a:latin typeface="微软雅黑" panose="020b0503020204020204" charset="-122"/>
                        <a:ea typeface="微软雅黑"/>
                        <a:sym typeface="Calibri"/>
                      </a:endParaRPr>
                    </a:p>
                  </a:txBody>
                  <a:tcPr marT="45712" marB="45712">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r>
                        <a:rPr lang="zh-CN" altLang="en-US" sz="2800" b="1">
                          <a:solidFill>
                            <a:srgbClr val="FF0000"/>
                          </a:solidFill>
                          <a:latin typeface="微软雅黑" panose="020b0503020204020204" charset="-122"/>
                          <a:ea typeface="微软雅黑"/>
                        </a:rPr>
                        <a:t>三民主义</a:t>
                      </a:r>
                      <a:endParaRPr lang="zh-CN" altLang="en-US" sz="2800" b="1">
                        <a:solidFill>
                          <a:srgbClr val="FF0000"/>
                        </a:solidFill>
                        <a:latin typeface="微软雅黑" panose="020b0503020204020204" charset="-122"/>
                        <a:ea typeface="微软雅黑"/>
                      </a:endParaRPr>
                    </a:p>
                  </a:txBody>
                  <a:tcPr marT="45706" marB="45706"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r>
                        <a:rPr lang="zh-CN" altLang="en-US" sz="2800" b="1">
                          <a:solidFill>
                            <a:srgbClr val="FF0000"/>
                          </a:solidFill>
                          <a:latin typeface="微软雅黑" panose="020b0503020204020204" charset="-122"/>
                          <a:ea typeface="微软雅黑"/>
                        </a:rPr>
                        <a:t>马克思主义</a:t>
                      </a:r>
                      <a:endParaRPr lang="zh-CN" altLang="en-US" sz="2800" b="1">
                        <a:solidFill>
                          <a:srgbClr val="FF0000"/>
                        </a:solidFill>
                        <a:latin typeface="微软雅黑" panose="020b0503020204020204" charset="-122"/>
                        <a:ea typeface="微软雅黑"/>
                      </a:endParaRPr>
                    </a:p>
                  </a:txBody>
                  <a:tcPr marT="45706" marB="45706"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r>
              <a:tr h="518160">
                <a:tc vMerge="1">
                  <a:txBody>
                    <a:bodyPr vert="horz" wrap="square"/>
                    <a:lstStyle/>
                    <a:p/>
                  </a:txBody>
                  <a:tcPr>
                    <a:lnL w="12700">
                      <a:solidFill>
                        <a:schemeClr val="tx1"/>
                      </a:solidFill>
                      <a:miter lim="800000"/>
                    </a:lnL>
                    <a:lnR w="12700">
                      <a:solidFill>
                        <a:schemeClr val="tx1"/>
                      </a:solidFill>
                      <a:miter lim="800000"/>
                    </a:lnR>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spcBef>
                          <a:spcPct val="20000"/>
                        </a:spcBef>
                        <a:buFont typeface="Arial"/>
                      </a:pPr>
                      <a:r>
                        <a:rPr lang="zh-CN" altLang="en-US" sz="2800" b="1">
                          <a:latin typeface="微软雅黑" panose="020b0503020204020204" charset="-122"/>
                          <a:ea typeface="微软雅黑"/>
                          <a:sym typeface="Calibri"/>
                        </a:rPr>
                        <a:t>革命前途</a:t>
                      </a:r>
                      <a:endParaRPr lang="zh-CN" altLang="en-US" sz="2800" b="1">
                        <a:latin typeface="微软雅黑" panose="020b0503020204020204" charset="-122"/>
                        <a:ea typeface="微软雅黑"/>
                        <a:sym typeface="Calibri"/>
                      </a:endParaRPr>
                    </a:p>
                  </a:txBody>
                  <a:tcPr marT="45712" marB="45712">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r>
                        <a:rPr lang="zh-CN" altLang="en-US" sz="2800" b="1">
                          <a:solidFill>
                            <a:srgbClr val="FF0000"/>
                          </a:solidFill>
                          <a:latin typeface="微软雅黑" panose="020b0503020204020204" charset="-122"/>
                          <a:ea typeface="微软雅黑"/>
                        </a:rPr>
                        <a:t>资本主义</a:t>
                      </a:r>
                      <a:endParaRPr lang="zh-CN" altLang="en-US" sz="2800" b="1">
                        <a:solidFill>
                          <a:srgbClr val="FF0000"/>
                        </a:solidFill>
                        <a:latin typeface="微软雅黑" panose="020b0503020204020204" charset="-122"/>
                        <a:ea typeface="微软雅黑"/>
                      </a:endParaRPr>
                    </a:p>
                  </a:txBody>
                  <a:tcPr marT="45706" marB="45706"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r>
                        <a:rPr lang="zh-CN" altLang="en-US" sz="2800" b="1">
                          <a:solidFill>
                            <a:srgbClr val="FF0000"/>
                          </a:solidFill>
                          <a:latin typeface="微软雅黑" panose="020b0503020204020204" charset="-122"/>
                          <a:ea typeface="微软雅黑"/>
                        </a:rPr>
                        <a:t>社会主义</a:t>
                      </a:r>
                      <a:endParaRPr lang="zh-CN" altLang="en-US" sz="2800" b="1">
                        <a:solidFill>
                          <a:srgbClr val="FF0000"/>
                        </a:solidFill>
                        <a:latin typeface="微软雅黑" panose="020b0503020204020204" charset="-122"/>
                        <a:ea typeface="微软雅黑"/>
                      </a:endParaRPr>
                    </a:p>
                  </a:txBody>
                  <a:tcPr marT="45706" marB="45706"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r>
              <a:tr h="518160">
                <a:tc vMerge="1">
                  <a:txBody>
                    <a:bodyPr vert="horz" wrap="square"/>
                    <a:lstStyle/>
                    <a:p/>
                  </a:txBody>
                  <a:tcPr>
                    <a:lnL w="12700">
                      <a:solidFill>
                        <a:schemeClr val="tx1"/>
                      </a:solidFill>
                      <a:miter lim="800000"/>
                    </a:lnL>
                    <a:lnR w="12700">
                      <a:solidFill>
                        <a:schemeClr val="tx1"/>
                      </a:solidFill>
                      <a:miter lim="800000"/>
                    </a:lnR>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spcBef>
                          <a:spcPct val="20000"/>
                        </a:spcBef>
                        <a:buFont typeface="Arial"/>
                      </a:pPr>
                      <a:r>
                        <a:rPr lang="zh-CN" altLang="en-US" sz="2800" b="1">
                          <a:latin typeface="微软雅黑" panose="020b0503020204020204" charset="-122"/>
                          <a:ea typeface="微软雅黑"/>
                        </a:rPr>
                        <a:t>革命结果</a:t>
                      </a:r>
                      <a:endParaRPr lang="zh-CN" altLang="en-US" sz="2800" b="1">
                        <a:latin typeface="微软雅黑" panose="020b0503020204020204" charset="-122"/>
                        <a:ea typeface="微软雅黑"/>
                      </a:endParaRPr>
                    </a:p>
                  </a:txBody>
                  <a:tcPr marT="45712" marB="45712">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spcBef>
                          <a:spcPct val="20000"/>
                        </a:spcBef>
                        <a:buFont typeface="Arial"/>
                      </a:pPr>
                      <a:r>
                        <a:rPr lang="zh-CN" altLang="en-US" sz="2800" b="1">
                          <a:solidFill>
                            <a:srgbClr val="FF0000"/>
                          </a:solidFill>
                          <a:latin typeface="微软雅黑" panose="020b0503020204020204" charset="-122"/>
                          <a:ea typeface="微软雅黑"/>
                        </a:rPr>
                        <a:t>失败</a:t>
                      </a:r>
                      <a:endParaRPr lang="zh-CN" altLang="en-US" sz="2800" b="1">
                        <a:solidFill>
                          <a:srgbClr val="FF0000"/>
                        </a:solidFill>
                        <a:latin typeface="微软雅黑" panose="020b0503020204020204" charset="-122"/>
                        <a:ea typeface="微软雅黑"/>
                      </a:endParaRPr>
                    </a:p>
                  </a:txBody>
                  <a:tcPr marT="45706" marB="45706"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spcBef>
                          <a:spcPct val="20000"/>
                        </a:spcBef>
                        <a:buFont typeface="Arial"/>
                      </a:pPr>
                      <a:r>
                        <a:rPr lang="zh-CN" altLang="en-US" sz="2800" b="1">
                          <a:solidFill>
                            <a:srgbClr val="FF0000"/>
                          </a:solidFill>
                          <a:latin typeface="微软雅黑" panose="020b0503020204020204" charset="-122"/>
                          <a:ea typeface="微软雅黑"/>
                        </a:rPr>
                        <a:t>成功</a:t>
                      </a:r>
                      <a:endParaRPr lang="zh-CN" altLang="en-US" sz="2800" b="1">
                        <a:solidFill>
                          <a:srgbClr val="FF0000"/>
                        </a:solidFill>
                        <a:latin typeface="微软雅黑" panose="020b0503020204020204" charset="-122"/>
                        <a:ea typeface="微软雅黑"/>
                      </a:endParaRPr>
                    </a:p>
                  </a:txBody>
                  <a:tcPr marT="45706" marB="45706"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r>
              <a:tr h="915035">
                <a:tc vMerge="1">
                  <a:txBody>
                    <a:bodyPr vert="horz" wrap="square"/>
                    <a:lstStyle/>
                    <a:p/>
                  </a:txBody>
                  <a:tcPr>
                    <a:lnL w="12700">
                      <a:solidFill>
                        <a:schemeClr val="tx1"/>
                      </a:solidFill>
                      <a:miter lim="800000"/>
                    </a:lnL>
                    <a:lnR w="12700">
                      <a:solidFill>
                        <a:schemeClr val="tx1"/>
                      </a:solidFill>
                      <a:miter lim="800000"/>
                    </a:lnR>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spcBef>
                          <a:spcPct val="20000"/>
                        </a:spcBef>
                        <a:buFont typeface="Arial"/>
                      </a:pPr>
                      <a:r>
                        <a:rPr lang="zh-CN" altLang="en-US" sz="2800" b="1">
                          <a:latin typeface="微软雅黑" panose="020b0503020204020204" charset="-122"/>
                          <a:ea typeface="微软雅黑"/>
                        </a:rPr>
                        <a:t>群众基础</a:t>
                      </a:r>
                      <a:endParaRPr lang="zh-CN" altLang="en-US" sz="2800" b="1">
                        <a:latin typeface="微软雅黑" panose="020b0503020204020204" charset="-122"/>
                        <a:ea typeface="微软雅黑"/>
                      </a:endParaRPr>
                    </a:p>
                  </a:txBody>
                  <a:tcPr marT="45712" marB="45712">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spcBef>
                          <a:spcPct val="20000"/>
                        </a:spcBef>
                        <a:buFont typeface="Arial"/>
                      </a:pPr>
                      <a:r>
                        <a:rPr lang="zh-CN" altLang="en-US" sz="2800" b="1">
                          <a:solidFill>
                            <a:srgbClr val="FF0000"/>
                          </a:solidFill>
                          <a:latin typeface="微软雅黑" panose="020b0503020204020204" charset="-122"/>
                          <a:ea typeface="微软雅黑"/>
                        </a:rPr>
                        <a:t>缺乏广泛的群众基础</a:t>
                      </a:r>
                      <a:endParaRPr lang="zh-CN" altLang="en-US" sz="2800" b="1">
                        <a:solidFill>
                          <a:srgbClr val="FF0000"/>
                        </a:solidFill>
                        <a:latin typeface="微软雅黑" panose="020b0503020204020204" charset="-122"/>
                        <a:ea typeface="微软雅黑"/>
                      </a:endParaRPr>
                    </a:p>
                  </a:txBody>
                  <a:tcPr marT="45706" marB="45706"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spcBef>
                          <a:spcPct val="20000"/>
                        </a:spcBef>
                        <a:buFont typeface="Arial"/>
                      </a:pPr>
                      <a:r>
                        <a:rPr lang="zh-CN" altLang="en-US" sz="2800" b="1">
                          <a:solidFill>
                            <a:srgbClr val="FF0000"/>
                          </a:solidFill>
                          <a:latin typeface="微软雅黑" panose="020b0503020204020204" charset="-122"/>
                          <a:ea typeface="微软雅黑"/>
                        </a:rPr>
                        <a:t>群众基础广泛</a:t>
                      </a:r>
                      <a:endParaRPr lang="zh-CN" altLang="en-US" sz="2800" b="1">
                        <a:solidFill>
                          <a:srgbClr val="FF0000"/>
                        </a:solidFill>
                        <a:latin typeface="微软雅黑" panose="020b0503020204020204" charset="-122"/>
                        <a:ea typeface="微软雅黑"/>
                      </a:endParaRPr>
                    </a:p>
                  </a:txBody>
                  <a:tcPr marT="45706" marB="45706"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r>
              <a:tr h="915035">
                <a:tc vMerge="1">
                  <a:txBody>
                    <a:bodyPr vert="horz" wrap="square"/>
                    <a:lstStyle/>
                    <a:p/>
                  </a:txBody>
                  <a:tcPr>
                    <a:lnL w="12700">
                      <a:solidFill>
                        <a:schemeClr val="tx1"/>
                      </a:solidFill>
                      <a:miter lim="800000"/>
                    </a:lnL>
                    <a:lnR w="12700">
                      <a:solidFill>
                        <a:schemeClr val="tx1"/>
                      </a:solidFill>
                      <a:miter lim="800000"/>
                    </a:lnR>
                    <a:lnB w="12700">
                      <a:miter lim="800000"/>
                    </a:lnB>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spcBef>
                          <a:spcPct val="20000"/>
                        </a:spcBef>
                        <a:buFont typeface="Arial"/>
                      </a:pPr>
                      <a:r>
                        <a:rPr lang="zh-CN" altLang="en-US" sz="2800" b="1">
                          <a:latin typeface="微软雅黑" panose="020b0503020204020204" charset="-122"/>
                          <a:ea typeface="微软雅黑"/>
                          <a:sym typeface="Calibri"/>
                        </a:rPr>
                        <a:t>革命范畴</a:t>
                      </a:r>
                      <a:endParaRPr lang="zh-CN" altLang="en-US" sz="2800" b="1">
                        <a:latin typeface="微软雅黑" panose="020b0503020204020204" charset="-122"/>
                        <a:ea typeface="微软雅黑"/>
                        <a:sym typeface="Calibri"/>
                      </a:endParaRPr>
                    </a:p>
                  </a:txBody>
                  <a:tcPr marT="45712" marB="45712">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eaLnBrk="1" hangingPunct="1"/>
                      <a:r>
                        <a:rPr lang="zh-CN" altLang="en-US" sz="2800" b="1">
                          <a:solidFill>
                            <a:srgbClr val="FF0000"/>
                          </a:solidFill>
                          <a:latin typeface="微软雅黑" panose="020b0503020204020204" charset="-122"/>
                          <a:ea typeface="微软雅黑"/>
                        </a:rPr>
                        <a:t>世界资产阶级革命</a:t>
                      </a:r>
                      <a:endParaRPr lang="zh-CN" altLang="en-US" sz="2800" b="1">
                        <a:solidFill>
                          <a:srgbClr val="FF0000"/>
                        </a:solidFill>
                        <a:latin typeface="微软雅黑" panose="020b0503020204020204" charset="-122"/>
                        <a:ea typeface="微软雅黑"/>
                      </a:endParaRPr>
                    </a:p>
                  </a:txBody>
                  <a:tcPr marT="45706" marB="45706"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eaLnBrk="1" hangingPunct="1"/>
                      <a:r>
                        <a:rPr lang="zh-CN" altLang="en-US" sz="2800" b="1">
                          <a:solidFill>
                            <a:srgbClr val="FF0000"/>
                          </a:solidFill>
                          <a:latin typeface="微软雅黑" panose="020b0503020204020204" charset="-122"/>
                          <a:ea typeface="微软雅黑"/>
                        </a:rPr>
                        <a:t>无产阶级世界革命</a:t>
                      </a:r>
                      <a:endParaRPr lang="zh-CN" altLang="en-US" sz="2800" b="1">
                        <a:solidFill>
                          <a:srgbClr val="FF0000"/>
                        </a:solidFill>
                        <a:latin typeface="微软雅黑" panose="020b0503020204020204" charset="-122"/>
                        <a:ea typeface="微软雅黑"/>
                      </a:endParaRPr>
                    </a:p>
                  </a:txBody>
                  <a:tcPr marT="45706" marB="45706"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r>
            </a:tbl>
          </a:graphicData>
        </a:graphic>
      </p:graphicFrame>
    </p:spTree>
    <p:custDataLst>
      <p:tags r:id="rId5"/>
    </p:custData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250190" y="657860"/>
            <a:ext cx="11690985" cy="381381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0000"/>
              </a:lnSpc>
            </a:pPr>
            <a:r>
              <a:rPr lang="en-US" altLang="zh-CN" sz="2400" b="1">
                <a:latin typeface="楷体" panose="02010609060101010101" charset="-122"/>
                <a:ea typeface="楷体" panose="02010609060101010101" charset="-122"/>
                <a:cs typeface="楷体" panose="02010609060101010101" charset="-122"/>
              </a:rPr>
              <a:t>    </a:t>
            </a:r>
            <a:r>
              <a:rPr lang="zh-CN" altLang="en-US" sz="2800" b="1">
                <a:latin typeface="楷体" panose="02010609060101010101" charset="-122"/>
                <a:ea typeface="楷体" panose="02010609060101010101" charset="-122"/>
                <a:cs typeface="楷体" panose="02010609060101010101" charset="-122"/>
              </a:rPr>
              <a:t>五四运动前后，我国一批先进知识分子和革命青年，在追求真理中传播新思想新文化，勇于打破封建思想的桎梏，猛烈冲击了几千年来的封建旧礼教、旧道德、旧思想、旧文化。五四运动改变了以往只有觉悟的革命者而缺少觉醒的人民大众的斗争状况，实现了中国人民和中华民族自鸦片战争以来第一次全面觉醒。经过五四运动洗礼，越来越多中国先进分子集合在马克思主义旗帜下，1921年中国共产党宣告正式成立，中国历史掀开了崭新一页。</a:t>
            </a:r>
            <a:endParaRPr lang="zh-CN" altLang="en-US" sz="2800" b="1">
              <a:latin typeface="楷体" panose="02010609060101010101" charset="-122"/>
              <a:ea typeface="楷体" panose="02010609060101010101" charset="-122"/>
              <a:cs typeface="楷体" panose="02010609060101010101" charset="-122"/>
            </a:endParaRPr>
          </a:p>
          <a:p>
            <a:pPr algn="r">
              <a:lnSpc>
                <a:spcPct val="110000"/>
              </a:lnSpc>
            </a:pPr>
            <a:r>
              <a:rPr lang="en-US" altLang="zh-CN" sz="2400" b="1">
                <a:latin typeface="楷体" panose="02010609060101010101" charset="-122"/>
                <a:ea typeface="楷体" panose="02010609060101010101" charset="-122"/>
                <a:cs typeface="楷体" panose="02010609060101010101" charset="-122"/>
              </a:rPr>
              <a:t>——</a:t>
            </a:r>
            <a:r>
              <a:rPr lang="zh-CN" altLang="en-US" sz="2400" b="1">
                <a:latin typeface="楷体" panose="02010609060101010101" charset="-122"/>
                <a:ea typeface="楷体" panose="02010609060101010101" charset="-122"/>
                <a:cs typeface="楷体" panose="02010609060101010101" charset="-122"/>
              </a:rPr>
              <a:t>习近平《在纪念五四运动</a:t>
            </a:r>
            <a:r>
              <a:rPr lang="en-US" altLang="zh-CN" sz="2400" b="1">
                <a:latin typeface="楷体" panose="02010609060101010101" charset="-122"/>
                <a:ea typeface="楷体" panose="02010609060101010101" charset="-122"/>
                <a:cs typeface="楷体" panose="02010609060101010101" charset="-122"/>
              </a:rPr>
              <a:t>100</a:t>
            </a:r>
            <a:r>
              <a:rPr lang="zh-CN" altLang="en-US" sz="2400" b="1">
                <a:latin typeface="楷体" panose="02010609060101010101" charset="-122"/>
                <a:ea typeface="楷体" panose="02010609060101010101" charset="-122"/>
                <a:cs typeface="楷体" panose="02010609060101010101" charset="-122"/>
              </a:rPr>
              <a:t>周年大会上的讲话》</a:t>
            </a:r>
            <a:endParaRPr lang="zh-CN" altLang="en-US" sz="2400" b="1">
              <a:latin typeface="楷体" panose="02010609060101010101" charset="-122"/>
              <a:ea typeface="楷体" panose="02010609060101010101" charset="-122"/>
              <a:cs typeface="楷体" panose="02010609060101010101" charset="-122"/>
            </a:endParaRPr>
          </a:p>
        </p:txBody>
      </p:sp>
      <p:sp>
        <p:nvSpPr>
          <p:cNvPr id="5" name="文本框 4"/>
          <p:cNvSpPr txBox="1"/>
          <p:nvPr>
            <p:custDataLst>
              <p:tags r:id="rId4"/>
            </p:custDataLst>
          </p:nvPr>
        </p:nvSpPr>
        <p:spPr>
          <a:xfrm>
            <a:off x="-635" y="0"/>
            <a:ext cx="12192635" cy="460375"/>
          </a:xfrm>
          <a:prstGeom prst="rect">
            <a:avLst/>
          </a:prstGeom>
          <a:solidFill>
            <a:srgbClr val="C00000"/>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bg1"/>
                </a:solidFill>
              </a:rPr>
              <a:t>  </a:t>
            </a:r>
            <a:endParaRPr lang="zh-CN" altLang="en-US" sz="2400" b="1">
              <a:solidFill>
                <a:schemeClr val="bg1"/>
              </a:solidFill>
            </a:endParaRPr>
          </a:p>
        </p:txBody>
      </p:sp>
      <p:sp>
        <p:nvSpPr>
          <p:cNvPr id="6" name="文本框 5"/>
          <p:cNvSpPr txBox="1"/>
          <p:nvPr>
            <p:custDataLst>
              <p:tags r:id="rId5"/>
            </p:custDataLst>
          </p:nvPr>
        </p:nvSpPr>
        <p:spPr>
          <a:xfrm>
            <a:off x="99695" y="0"/>
            <a:ext cx="5974080" cy="46037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bg1"/>
                </a:solidFill>
                <a:sym typeface="+mn-ea"/>
              </a:rPr>
              <a:t>【知识拓展】五四运动对中国近代化的影响</a:t>
            </a:r>
            <a:endParaRPr lang="zh-CN" altLang="en-US"/>
          </a:p>
        </p:txBody>
      </p:sp>
      <p:sp>
        <p:nvSpPr>
          <p:cNvPr id="7" name="文本框 6"/>
          <p:cNvSpPr txBox="1"/>
          <p:nvPr>
            <p:custDataLst>
              <p:tags r:id="rId6"/>
            </p:custDataLst>
          </p:nvPr>
        </p:nvSpPr>
        <p:spPr>
          <a:xfrm>
            <a:off x="249555" y="657860"/>
            <a:ext cx="11309350" cy="521970"/>
          </a:xfrm>
          <a:prstGeom prst="rect">
            <a:avLst/>
          </a:prstGeom>
          <a:solidFill>
            <a:schemeClr val="accent6">
              <a:lumMod val="20000"/>
              <a:lumOff val="80000"/>
            </a:schemeClr>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highlight>
                  <a:srgbClr val="FFFF00"/>
                </a:highlight>
              </a:rPr>
              <a:t>1.接受</a:t>
            </a:r>
            <a:r>
              <a:rPr lang="zh-CN" altLang="en-US" sz="2800">
                <a:highlight>
                  <a:srgbClr val="FFFF00"/>
                </a:highlight>
              </a:rPr>
              <a:t>马克思主义</a:t>
            </a:r>
            <a:r>
              <a:rPr lang="zh-CN" altLang="en-US" sz="2400">
                <a:highlight>
                  <a:srgbClr val="FFFF00"/>
                </a:highlight>
              </a:rPr>
              <a:t>新式知识精英群体走上历史舞台</a:t>
            </a:r>
            <a:endParaRPr lang="zh-CN" altLang="en-US" sz="2400">
              <a:highlight>
                <a:srgbClr val="FFFF00"/>
              </a:highlight>
            </a:endParaRPr>
          </a:p>
        </p:txBody>
      </p:sp>
      <p:sp>
        <p:nvSpPr>
          <p:cNvPr id="8" name="文本框 7"/>
          <p:cNvSpPr txBox="1"/>
          <p:nvPr>
            <p:custDataLst>
              <p:tags r:id="rId7"/>
            </p:custDataLst>
          </p:nvPr>
        </p:nvSpPr>
        <p:spPr>
          <a:xfrm>
            <a:off x="250190" y="2606675"/>
            <a:ext cx="11308715" cy="521970"/>
          </a:xfrm>
          <a:prstGeom prst="rect">
            <a:avLst/>
          </a:prstGeom>
          <a:solidFill>
            <a:schemeClr val="accent6">
              <a:lumMod val="20000"/>
              <a:lumOff val="80000"/>
            </a:schemeClr>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highlight>
                  <a:srgbClr val="FFFF00"/>
                </a:highlight>
              </a:rPr>
              <a:t>2.近代民族国家意识的全面觉醒</a:t>
            </a:r>
            <a:endParaRPr lang="zh-CN" altLang="en-US" sz="2800">
              <a:highlight>
                <a:srgbClr val="FFFF00"/>
              </a:highlight>
            </a:endParaRPr>
          </a:p>
        </p:txBody>
      </p:sp>
      <p:sp>
        <p:nvSpPr>
          <p:cNvPr id="9" name="文本框 8"/>
          <p:cNvSpPr txBox="1"/>
          <p:nvPr>
            <p:custDataLst>
              <p:tags r:id="rId8"/>
            </p:custDataLst>
          </p:nvPr>
        </p:nvSpPr>
        <p:spPr>
          <a:xfrm>
            <a:off x="323215" y="4011295"/>
            <a:ext cx="11308715" cy="521970"/>
          </a:xfrm>
          <a:prstGeom prst="rect">
            <a:avLst/>
          </a:prstGeom>
          <a:solidFill>
            <a:schemeClr val="accent6">
              <a:lumMod val="20000"/>
              <a:lumOff val="80000"/>
            </a:schemeClr>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highlight>
                  <a:srgbClr val="FFFF00"/>
                </a:highlight>
              </a:rPr>
              <a:t>3.借助马克思主义和工人运动深入探索中国近代化道路</a:t>
            </a:r>
            <a:endParaRPr lang="zh-CN" altLang="en-US" sz="2800">
              <a:highlight>
                <a:srgbClr val="FFFF00"/>
              </a:highlight>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p:tgtEl>
                                          <p:spTgt spid="6"/>
                                        </p:tgtEl>
                                        <p:attrNameLst>
                                          <p:attrName>ppt_y</p:attrName>
                                        </p:attrNameLst>
                                      </p:cBhvr>
                                      <p:tavLst>
                                        <p:tav tm="0">
                                          <p:val>
                                            <p:strVal val="#ppt_y+#ppt_h*1.125000"/>
                                          </p:val>
                                        </p:tav>
                                        <p:tav tm="100000">
                                          <p:val>
                                            <p:strVal val="#ppt_y"/>
                                          </p:val>
                                        </p:tav>
                                      </p:tavLst>
                                    </p:anim>
                                    <p:animEffect transition="in" filter="wipe(up)">
                                      <p:cBhvr>
                                        <p:cTn id="8" dur="500"/>
                                        <p:tgtEl>
                                          <p:spTgt spid="6"/>
                                        </p:tgtEl>
                                      </p:cBhvr>
                                    </p:animEffect>
                                  </p:childTnLst>
                                </p:cTn>
                              </p:par>
                            </p:childTnLst>
                          </p:cTn>
                        </p:par>
                      </p:childTnLst>
                    </p:cTn>
                  </p:par>
                  <p:par>
                    <p:cTn id="9" fill="hold" nodeType="clickPar">
                      <p:stCondLst>
                        <p:cond delay="indefinite"/>
                      </p:stCondLst>
                      <p:childTnLst>
                        <p:par>
                          <p:cTn id="10" fill="hold">
                            <p:stCondLst>
                              <p:cond delay="0"/>
                            </p:stCondLst>
                            <p:childTnLst>
                              <p:par>
                                <p:cTn id="11" presetID="47" presetClass="entr" presetSubtype="0" dur="100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6" fill="hold" nodeType="clickPar">
                      <p:stCondLst>
                        <p:cond delay="indefinite"/>
                      </p:stCondLst>
                      <p:childTnLst>
                        <p:par>
                          <p:cTn id="17" fill="hold">
                            <p:stCondLst>
                              <p:cond delay="0"/>
                            </p:stCondLst>
                            <p:childTnLst>
                              <p:par>
                                <p:cTn id="18" presetID="47" presetClass="entr" presetSubtype="0" dur="100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1000"/>
                                        <p:tgtEl>
                                          <p:spTgt spid="8"/>
                                        </p:tgtEl>
                                      </p:cBhvr>
                                    </p:animEffect>
                                    <p:anim calcmode="lin" valueType="num">
                                      <p:cBhvr>
                                        <p:cTn id="21" dur="1000" fill="hold"/>
                                        <p:tgtEl>
                                          <p:spTgt spid="8"/>
                                        </p:tgtEl>
                                        <p:attrNameLst>
                                          <p:attrName>ppt_x</p:attrName>
                                        </p:attrNameLst>
                                      </p:cBhvr>
                                      <p:tavLst>
                                        <p:tav tm="0">
                                          <p:val>
                                            <p:strVal val="#ppt_x"/>
                                          </p:val>
                                        </p:tav>
                                        <p:tav tm="100000">
                                          <p:val>
                                            <p:strVal val="#ppt_x"/>
                                          </p:val>
                                        </p:tav>
                                      </p:tavLst>
                                    </p:anim>
                                    <p:anim calcmode="lin" valueType="num">
                                      <p:cBhvr>
                                        <p:cTn id="22"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3" fill="hold" nodeType="clickPar">
                      <p:stCondLst>
                        <p:cond delay="indefinite"/>
                      </p:stCondLst>
                      <p:childTnLst>
                        <p:par>
                          <p:cTn id="24" fill="hold">
                            <p:stCondLst>
                              <p:cond delay="0"/>
                            </p:stCondLst>
                            <p:childTnLst>
                              <p:par>
                                <p:cTn id="25" presetID="47" presetClass="entr" presetSubtype="0" dur="100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1000"/>
                                        <p:tgtEl>
                                          <p:spTgt spid="9"/>
                                        </p:tgtEl>
                                      </p:cBhvr>
                                    </p:animEffect>
                                    <p:anim calcmode="lin" valueType="num">
                                      <p:cBhvr>
                                        <p:cTn id="28" dur="1000" fill="hold"/>
                                        <p:tgtEl>
                                          <p:spTgt spid="9"/>
                                        </p:tgtEl>
                                        <p:attrNameLst>
                                          <p:attrName>ppt_x</p:attrName>
                                        </p:attrNameLst>
                                      </p:cBhvr>
                                      <p:tavLst>
                                        <p:tav tm="0">
                                          <p:val>
                                            <p:strVal val="#ppt_x"/>
                                          </p:val>
                                        </p:tav>
                                        <p:tav tm="100000">
                                          <p:val>
                                            <p:strVal val="#ppt_x"/>
                                          </p:val>
                                        </p:tav>
                                      </p:tavLst>
                                    </p:anim>
                                    <p:anim calcmode="lin" valueType="num">
                                      <p:cBhvr>
                                        <p:cTn id="2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85" name="TextBox 65"/>
          <p:cNvSpPr txBox="1"/>
          <p:nvPr>
            <p:custDataLst>
              <p:tags r:id="rId4"/>
            </p:custDataLst>
          </p:nvPr>
        </p:nvSpPr>
        <p:spPr>
          <a:xfrm>
            <a:off x="221666" y="2522341"/>
            <a:ext cx="2133600" cy="430530"/>
          </a:xfrm>
          <a:prstGeom prst="rect">
            <a:avLst/>
          </a:prstGeom>
          <a:noFill/>
        </p:spPr>
        <p:txBody>
          <a:bodyPr wrap="non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565">
              <a:spcBef>
                <a:spcPct val="20000"/>
              </a:spcBef>
              <a:defRPr/>
            </a:pPr>
            <a:r>
              <a:rPr lang="zh-CN" altLang="en-US" sz="2800" b="1">
                <a:solidFill>
                  <a:schemeClr val="tx1"/>
                </a:solidFill>
                <a:latin typeface="微软雅黑" panose="020b0503020204020204" charset="-122"/>
                <a:ea typeface="微软雅黑"/>
              </a:rPr>
              <a:t>俄国十月革命</a:t>
            </a:r>
            <a:endParaRPr lang="zh-CN" altLang="en-US" sz="2800" b="1">
              <a:solidFill>
                <a:schemeClr val="tx1"/>
              </a:solidFill>
              <a:latin typeface="微软雅黑" panose="020b0503020204020204" charset="-122"/>
              <a:ea typeface="微软雅黑"/>
            </a:endParaRPr>
          </a:p>
        </p:txBody>
      </p:sp>
      <p:sp>
        <p:nvSpPr>
          <p:cNvPr id="89" name="TextBox 42"/>
          <p:cNvSpPr txBox="1"/>
          <p:nvPr>
            <p:custDataLst>
              <p:tags r:id="rId5"/>
            </p:custDataLst>
          </p:nvPr>
        </p:nvSpPr>
        <p:spPr>
          <a:xfrm>
            <a:off x="2896235" y="2642235"/>
            <a:ext cx="2037715" cy="3446780"/>
          </a:xfrm>
          <a:prstGeom prst="rect">
            <a:avLst/>
          </a:prstGeom>
          <a:noFill/>
          <a:ln>
            <a:solidFill>
              <a:srgbClr val="FF0000"/>
            </a:solidFill>
          </a:ln>
        </p:spPr>
        <p:txBody>
          <a:bodyPr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spcBef>
                <a:spcPct val="20000"/>
              </a:spcBef>
              <a:defRPr/>
            </a:pPr>
            <a:r>
              <a:rPr lang="en-US" altLang="zh-CN" sz="2800" b="1">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t>发表著作：</a:t>
            </a:r>
            <a:r>
              <a:rPr lang="zh-CN" altLang="en-US" sz="2800">
                <a:solidFill>
                  <a:prstClr val="black"/>
                </a:solidFill>
                <a:latin typeface="+mn-ea"/>
                <a:cs typeface="仿宋" panose="02010609060101010101" pitchFamily="49" charset="-122"/>
              </a:rPr>
              <a:t>李大钊在</a:t>
            </a:r>
            <a:r>
              <a:rPr lang="zh-CN" altLang="en-US" sz="2800">
                <a:solidFill>
                  <a:prstClr val="black"/>
                </a:solidFill>
                <a:latin typeface="+mn-ea"/>
                <a:cs typeface="仿宋" panose="02010609060101010101" pitchFamily="49" charset="-122"/>
                <a:sym typeface="+mn-ea"/>
              </a:rPr>
              <a:t>《新青年》发表了</a:t>
            </a:r>
            <a:r>
              <a:rPr lang="zh-CN" altLang="en-US" sz="2800" b="1">
                <a:solidFill>
                  <a:srgbClr val="FF0000"/>
                </a:solidFill>
                <a:latin typeface="华文中宋" panose="02010600040101010101" pitchFamily="2" charset="-122"/>
                <a:ea typeface="华文中宋" panose="02010600040101010101" pitchFamily="2" charset="-122"/>
                <a:cs typeface="仿宋" panose="02010609060101010101" pitchFamily="49" charset="-122"/>
                <a:sym typeface="+mn-ea"/>
              </a:rPr>
              <a:t>《我的马克思主义观》</a:t>
            </a:r>
            <a:r>
              <a:rPr lang="zh-CN" altLang="en-US" sz="2800" b="1">
                <a:solidFill>
                  <a:prstClr val="black"/>
                </a:solidFill>
                <a:latin typeface="华文中宋" panose="02010600040101010101" pitchFamily="2" charset="-122"/>
                <a:ea typeface="华文中宋" panose="02010600040101010101" pitchFamily="2" charset="-122"/>
                <a:cs typeface="仿宋" panose="02010609060101010101" pitchFamily="49" charset="-122"/>
                <a:sym typeface="+mn-ea"/>
              </a:rPr>
              <a:t>，</a:t>
            </a:r>
            <a:r>
              <a:rPr lang="zh-CN" altLang="en-US" sz="2800">
                <a:solidFill>
                  <a:prstClr val="black"/>
                </a:solidFill>
                <a:latin typeface="+mn-ea"/>
                <a:cs typeface="仿宋" panose="02010609060101010101" pitchFamily="49" charset="-122"/>
                <a:sym typeface="+mn-ea"/>
              </a:rPr>
              <a:t>系统地介绍了马克思主义。</a:t>
            </a:r>
            <a:endParaRPr lang="zh-CN" altLang="en-US" sz="2800" b="1">
              <a:solidFill>
                <a:prstClr val="black"/>
              </a:solidFill>
              <a:latin typeface="仿宋" panose="02010609060101010101" pitchFamily="49" charset="-122"/>
              <a:ea typeface="仿宋" panose="02010609060101010101" pitchFamily="49" charset="-122"/>
              <a:cs typeface="仿宋" panose="02010609060101010101" pitchFamily="49" charset="-122"/>
              <a:sym typeface="+mn-ea"/>
            </a:endParaRPr>
          </a:p>
        </p:txBody>
      </p:sp>
      <p:sp>
        <p:nvSpPr>
          <p:cNvPr id="107" name="Round Same Side Corner Rectangle 153"/>
          <p:cNvSpPr/>
          <p:nvPr>
            <p:custDataLst>
              <p:tags r:id="rId6"/>
            </p:custDataLst>
          </p:nvPr>
        </p:nvSpPr>
        <p:spPr>
          <a:xfrm>
            <a:off x="50800" y="2044065"/>
            <a:ext cx="2514600" cy="384175"/>
          </a:xfrm>
          <a:prstGeom prst="round2SameRect">
            <a:avLst/>
          </a:prstGeom>
          <a:gradFill>
            <a:gsLst>
              <a:gs pos="0">
                <a:srgbClr val="E30000"/>
              </a:gs>
              <a:gs pos="100000">
                <a:srgbClr val="76030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800" b="1">
                <a:solidFill>
                  <a:schemeClr val="bg1"/>
                </a:solidFill>
                <a:latin typeface="微软雅黑" panose="020b0503020204020204" charset="-122"/>
                <a:ea typeface="微软雅黑"/>
              </a:rPr>
              <a:t>1917</a:t>
            </a:r>
            <a:r>
              <a:rPr lang="zh-CN" altLang="en-US" sz="2800" b="1">
                <a:solidFill>
                  <a:schemeClr val="bg1"/>
                </a:solidFill>
                <a:latin typeface="微软雅黑" panose="020b0503020204020204" charset="-122"/>
                <a:ea typeface="微软雅黑"/>
              </a:rPr>
              <a:t>年</a:t>
            </a:r>
            <a:r>
              <a:rPr lang="en-US" altLang="zh-CN" sz="2800" b="1">
                <a:solidFill>
                  <a:schemeClr val="bg1"/>
                </a:solidFill>
                <a:latin typeface="微软雅黑" panose="020b0503020204020204" charset="-122"/>
                <a:ea typeface="微软雅黑"/>
              </a:rPr>
              <a:t>10</a:t>
            </a:r>
            <a:r>
              <a:rPr lang="zh-CN" altLang="en-US" sz="2800" b="1">
                <a:solidFill>
                  <a:schemeClr val="bg1"/>
                </a:solidFill>
                <a:latin typeface="微软雅黑" panose="020b0503020204020204" charset="-122"/>
                <a:ea typeface="微软雅黑"/>
              </a:rPr>
              <a:t>月</a:t>
            </a:r>
            <a:endParaRPr lang="zh-CN" altLang="en-US" sz="2800" b="1">
              <a:solidFill>
                <a:schemeClr val="bg1"/>
              </a:solidFill>
              <a:latin typeface="微软雅黑" panose="020b0503020204020204" charset="-122"/>
              <a:ea typeface="微软雅黑"/>
            </a:endParaRPr>
          </a:p>
        </p:txBody>
      </p:sp>
      <p:sp>
        <p:nvSpPr>
          <p:cNvPr id="2" name="矩形 1"/>
          <p:cNvSpPr/>
          <p:nvPr>
            <p:custDataLst>
              <p:tags r:id="rId7"/>
            </p:custDataLst>
          </p:nvPr>
        </p:nvSpPr>
        <p:spPr>
          <a:xfrm>
            <a:off x="99695" y="2967355"/>
            <a:ext cx="2431415" cy="290703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l"/>
            <a:r>
              <a:rPr lang="en-US" altLang="zh-CN" sz="2400">
                <a:solidFill>
                  <a:schemeClr val="tx1"/>
                </a:solidFill>
              </a:rPr>
              <a:t>      </a:t>
            </a:r>
            <a:r>
              <a:rPr lang="zh-CN" altLang="en-US" sz="2400">
                <a:solidFill>
                  <a:schemeClr val="tx1"/>
                </a:solidFill>
              </a:rPr>
              <a:t>给各国无产阶级和</a:t>
            </a:r>
            <a:r>
              <a:rPr lang="zh-CN" altLang="en-US" sz="2400" b="1" u="sng">
                <a:solidFill>
                  <a:srgbClr val="FF0000"/>
                </a:solidFill>
                <a:effectLst>
                  <a:outerShdw blurRad="38100" dist="38100" dir="2700000" algn="tl">
                    <a:srgbClr val="000000">
                      <a:alpha val="43137"/>
                    </a:srgbClr>
                  </a:outerShdw>
                </a:effectLst>
              </a:rPr>
              <a:t>殖民地半殖民地</a:t>
            </a:r>
            <a:r>
              <a:rPr lang="zh-CN" altLang="en-US" sz="2400">
                <a:solidFill>
                  <a:schemeClr val="tx1"/>
                </a:solidFill>
              </a:rPr>
              <a:t>人民展示了一条崭新的</a:t>
            </a:r>
            <a:r>
              <a:rPr lang="zh-CN" altLang="en-US" sz="2400" b="1" u="sng">
                <a:solidFill>
                  <a:srgbClr val="FF0000"/>
                </a:solidFill>
                <a:effectLst>
                  <a:outerShdw blurRad="38100" dist="38100" dir="2700000" algn="tl">
                    <a:srgbClr val="000000">
                      <a:alpha val="43137"/>
                    </a:srgbClr>
                  </a:outerShdw>
                </a:effectLst>
              </a:rPr>
              <a:t>寻求解放</a:t>
            </a:r>
            <a:r>
              <a:rPr lang="zh-CN" altLang="en-US" sz="2400">
                <a:solidFill>
                  <a:schemeClr val="tx1"/>
                </a:solidFill>
              </a:rPr>
              <a:t>的道路。</a:t>
            </a:r>
            <a:endParaRPr lang="zh-CN" altLang="en-US" sz="2400">
              <a:solidFill>
                <a:schemeClr val="tx1"/>
              </a:solidFill>
            </a:endParaRPr>
          </a:p>
          <a:p>
            <a:pPr algn="l"/>
            <a:r>
              <a:rPr lang="en-US" altLang="zh-CN" sz="2400" b="1">
                <a:solidFill>
                  <a:schemeClr val="tx1"/>
                </a:solidFill>
                <a:latin typeface="仿宋" panose="02010609060101010101" pitchFamily="49" charset="-122"/>
                <a:ea typeface="仿宋" panose="02010609060101010101" pitchFamily="49" charset="-122"/>
                <a:cs typeface="仿宋" panose="02010609060101010101" pitchFamily="49" charset="-122"/>
              </a:rPr>
              <a:t>——</a:t>
            </a:r>
            <a:r>
              <a:rPr lang="zh-CN" altLang="en-US" sz="2400" b="1">
                <a:solidFill>
                  <a:schemeClr val="tx1"/>
                </a:solidFill>
                <a:latin typeface="仿宋" panose="02010609060101010101" pitchFamily="49" charset="-122"/>
                <a:ea typeface="仿宋" panose="02010609060101010101" pitchFamily="49" charset="-122"/>
                <a:cs typeface="仿宋" panose="02010609060101010101" pitchFamily="49" charset="-122"/>
              </a:rPr>
              <a:t>岳麓版必修</a:t>
            </a:r>
            <a:r>
              <a:rPr lang="en-US" altLang="zh-CN" sz="2400" b="1">
                <a:solidFill>
                  <a:schemeClr val="tx1"/>
                </a:solidFill>
                <a:latin typeface="仿宋" panose="02010609060101010101" pitchFamily="49" charset="-122"/>
                <a:ea typeface="仿宋" panose="02010609060101010101" pitchFamily="49" charset="-122"/>
                <a:cs typeface="仿宋" panose="02010609060101010101" pitchFamily="49" charset="-122"/>
              </a:rPr>
              <a:t>I</a:t>
            </a:r>
            <a:r>
              <a:rPr lang="zh-CN" altLang="en-US" sz="2400" b="1">
                <a:solidFill>
                  <a:schemeClr val="tx1"/>
                </a:solidFill>
                <a:latin typeface="仿宋" panose="02010609060101010101" pitchFamily="49" charset="-122"/>
                <a:ea typeface="仿宋" panose="02010609060101010101" pitchFamily="49" charset="-122"/>
                <a:cs typeface="仿宋" panose="02010609060101010101" pitchFamily="49" charset="-122"/>
              </a:rPr>
              <a:t>《政治文明历程》第</a:t>
            </a:r>
            <a:r>
              <a:rPr lang="en-US" altLang="zh-CN" sz="2400" b="1">
                <a:solidFill>
                  <a:schemeClr val="tx1"/>
                </a:solidFill>
                <a:latin typeface="仿宋" panose="02010609060101010101" pitchFamily="49" charset="-122"/>
                <a:ea typeface="仿宋" panose="02010609060101010101" pitchFamily="49" charset="-122"/>
                <a:cs typeface="仿宋" panose="02010609060101010101" pitchFamily="49" charset="-122"/>
              </a:rPr>
              <a:t>121</a:t>
            </a:r>
            <a:r>
              <a:rPr lang="zh-CN" altLang="en-US" sz="2400" b="1">
                <a:solidFill>
                  <a:schemeClr val="tx1"/>
                </a:solidFill>
                <a:latin typeface="仿宋" panose="02010609060101010101" pitchFamily="49" charset="-122"/>
                <a:ea typeface="仿宋" panose="02010609060101010101" pitchFamily="49" charset="-122"/>
                <a:cs typeface="仿宋" panose="02010609060101010101" pitchFamily="49" charset="-122"/>
              </a:rPr>
              <a:t>页</a:t>
            </a:r>
            <a:endParaRPr lang="zh-CN" altLang="en-US" sz="2400" b="1">
              <a:solidFill>
                <a:schemeClr val="tx1"/>
              </a:solidFill>
              <a:latin typeface="仿宋" panose="02010609060101010101" pitchFamily="49" charset="-122"/>
              <a:ea typeface="仿宋" panose="02010609060101010101" pitchFamily="49" charset="-122"/>
              <a:cs typeface="仿宋" panose="02010609060101010101" pitchFamily="49" charset="-122"/>
            </a:endParaRPr>
          </a:p>
        </p:txBody>
      </p:sp>
      <p:sp>
        <p:nvSpPr>
          <p:cNvPr id="7" name="Round Same Side Corner Rectangle 153"/>
          <p:cNvSpPr/>
          <p:nvPr>
            <p:custDataLst>
              <p:tags r:id="rId8"/>
            </p:custDataLst>
          </p:nvPr>
        </p:nvSpPr>
        <p:spPr>
          <a:xfrm>
            <a:off x="2767330" y="2071370"/>
            <a:ext cx="2166620" cy="367030"/>
          </a:xfrm>
          <a:prstGeom prst="round2SameRect">
            <a:avLst/>
          </a:prstGeom>
          <a:gradFill>
            <a:gsLst>
              <a:gs pos="0">
                <a:srgbClr val="E30000"/>
              </a:gs>
              <a:gs pos="100000">
                <a:srgbClr val="76030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800" b="1">
                <a:solidFill>
                  <a:schemeClr val="bg1"/>
                </a:solidFill>
                <a:latin typeface="微软雅黑" panose="020b0503020204020204" charset="-122"/>
                <a:ea typeface="微软雅黑"/>
              </a:rPr>
              <a:t>1919</a:t>
            </a:r>
            <a:r>
              <a:rPr lang="zh-CN" altLang="en-US" sz="2800" b="1">
                <a:solidFill>
                  <a:schemeClr val="bg1"/>
                </a:solidFill>
                <a:latin typeface="微软雅黑" panose="020b0503020204020204" charset="-122"/>
                <a:ea typeface="微软雅黑"/>
              </a:rPr>
              <a:t>年</a:t>
            </a:r>
            <a:r>
              <a:rPr lang="en-US" altLang="zh-CN" sz="2800" b="1">
                <a:solidFill>
                  <a:schemeClr val="bg1"/>
                </a:solidFill>
                <a:latin typeface="微软雅黑" panose="020b0503020204020204" charset="-122"/>
                <a:ea typeface="微软雅黑"/>
              </a:rPr>
              <a:t>5</a:t>
            </a:r>
            <a:r>
              <a:rPr lang="zh-CN" altLang="en-US" sz="2800" b="1">
                <a:solidFill>
                  <a:schemeClr val="bg1"/>
                </a:solidFill>
                <a:latin typeface="微软雅黑" panose="020b0503020204020204" charset="-122"/>
                <a:ea typeface="微软雅黑"/>
              </a:rPr>
              <a:t>月</a:t>
            </a:r>
            <a:endParaRPr lang="zh-CN" altLang="en-US" sz="2800" b="1">
              <a:solidFill>
                <a:schemeClr val="bg1"/>
              </a:solidFill>
              <a:latin typeface="微软雅黑" panose="020b0503020204020204" charset="-122"/>
              <a:ea typeface="微软雅黑"/>
            </a:endParaRPr>
          </a:p>
        </p:txBody>
      </p:sp>
      <p:sp>
        <p:nvSpPr>
          <p:cNvPr id="9" name="Round Same Side Corner Rectangle 153"/>
          <p:cNvSpPr/>
          <p:nvPr>
            <p:custDataLst>
              <p:tags r:id="rId9"/>
            </p:custDataLst>
          </p:nvPr>
        </p:nvSpPr>
        <p:spPr>
          <a:xfrm>
            <a:off x="5055870" y="2083435"/>
            <a:ext cx="2094865" cy="384175"/>
          </a:xfrm>
          <a:prstGeom prst="round2SameRect">
            <a:avLst/>
          </a:prstGeom>
          <a:gradFill>
            <a:gsLst>
              <a:gs pos="0">
                <a:srgbClr val="E30000"/>
              </a:gs>
              <a:gs pos="100000">
                <a:srgbClr val="76030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800" b="1">
                <a:solidFill>
                  <a:schemeClr val="bg1"/>
                </a:solidFill>
                <a:latin typeface="微软雅黑" panose="020b0503020204020204" charset="-122"/>
                <a:ea typeface="微软雅黑"/>
              </a:rPr>
              <a:t>1920</a:t>
            </a:r>
            <a:r>
              <a:rPr lang="zh-CN" altLang="en-US" sz="2800" b="1">
                <a:solidFill>
                  <a:schemeClr val="bg1"/>
                </a:solidFill>
                <a:latin typeface="微软雅黑" panose="020b0503020204020204" charset="-122"/>
                <a:ea typeface="微软雅黑"/>
              </a:rPr>
              <a:t>年</a:t>
            </a:r>
            <a:r>
              <a:rPr lang="en-US" altLang="zh-CN" sz="2800" b="1">
                <a:solidFill>
                  <a:schemeClr val="bg1"/>
                </a:solidFill>
                <a:latin typeface="微软雅黑" panose="020b0503020204020204" charset="-122"/>
                <a:ea typeface="微软雅黑"/>
              </a:rPr>
              <a:t>3</a:t>
            </a:r>
            <a:r>
              <a:rPr lang="zh-CN" altLang="en-US" sz="2800" b="1">
                <a:solidFill>
                  <a:schemeClr val="bg1"/>
                </a:solidFill>
                <a:latin typeface="微软雅黑" panose="020b0503020204020204" charset="-122"/>
                <a:ea typeface="微软雅黑"/>
              </a:rPr>
              <a:t>月</a:t>
            </a:r>
            <a:endParaRPr lang="zh-CN" altLang="en-US" sz="2800" b="1">
              <a:solidFill>
                <a:schemeClr val="bg1"/>
              </a:solidFill>
              <a:latin typeface="微软雅黑" panose="020b0503020204020204" charset="-122"/>
              <a:ea typeface="微软雅黑"/>
            </a:endParaRPr>
          </a:p>
        </p:txBody>
      </p:sp>
      <p:sp>
        <p:nvSpPr>
          <p:cNvPr id="10" name="TextBox 42"/>
          <p:cNvSpPr txBox="1"/>
          <p:nvPr>
            <p:custDataLst>
              <p:tags r:id="rId10"/>
            </p:custDataLst>
          </p:nvPr>
        </p:nvSpPr>
        <p:spPr>
          <a:xfrm>
            <a:off x="5235575" y="2673351"/>
            <a:ext cx="1938655" cy="3016250"/>
          </a:xfrm>
          <a:prstGeom prst="rect">
            <a:avLst/>
          </a:prstGeom>
          <a:noFill/>
          <a:ln>
            <a:solidFill>
              <a:srgbClr val="FF0000"/>
            </a:solidFill>
          </a:ln>
        </p:spPr>
        <p:txBody>
          <a:bodyPr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spcBef>
                <a:spcPct val="20000"/>
              </a:spcBef>
              <a:defRPr/>
            </a:pPr>
            <a:r>
              <a:rPr lang="en-US" altLang="zh-CN" sz="2800" b="1">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t>成立研究会：</a:t>
            </a:r>
            <a:r>
              <a:rPr lang="zh-CN" altLang="en-US" sz="2800" b="1">
                <a:solidFill>
                  <a:schemeClr val="tx1"/>
                </a:solidFill>
                <a:latin typeface="+mn-ea"/>
              </a:rPr>
              <a:t>李大钊</a:t>
            </a:r>
            <a:r>
              <a:rPr lang="zh-CN" altLang="en-US" sz="2800">
                <a:solidFill>
                  <a:prstClr val="black"/>
                </a:solidFill>
                <a:latin typeface="+mn-ea"/>
                <a:cs typeface="仿宋" panose="02010609060101010101" pitchFamily="49" charset="-122"/>
              </a:rPr>
              <a:t>成立最早研究马克思主义团体</a:t>
            </a:r>
            <a:r>
              <a:rPr lang="en-US" altLang="zh-CN" sz="2800">
                <a:solidFill>
                  <a:prstClr val="black"/>
                </a:solidFill>
                <a:latin typeface="+mn-ea"/>
                <a:cs typeface="仿宋" panose="02010609060101010101" pitchFamily="49" charset="-122"/>
              </a:rPr>
              <a:t>——</a:t>
            </a:r>
            <a:r>
              <a:rPr lang="zh-CN" altLang="en-US" sz="2800">
                <a:solidFill>
                  <a:prstClr val="black"/>
                </a:solidFill>
                <a:latin typeface="+mn-ea"/>
                <a:cs typeface="仿宋" panose="02010609060101010101" pitchFamily="49" charset="-122"/>
              </a:rPr>
              <a:t>马克思学说研究会。</a:t>
            </a:r>
            <a:endParaRPr lang="zh-CN" altLang="en-US" sz="2800">
              <a:solidFill>
                <a:prstClr val="black"/>
              </a:solidFill>
              <a:latin typeface="+mn-ea"/>
              <a:cs typeface="仿宋" panose="02010609060101010101" pitchFamily="49" charset="-122"/>
              <a:sym typeface="+mn-ea"/>
            </a:endParaRPr>
          </a:p>
        </p:txBody>
      </p:sp>
      <p:sp>
        <p:nvSpPr>
          <p:cNvPr id="11" name="Round Same Side Corner Rectangle 153"/>
          <p:cNvSpPr/>
          <p:nvPr>
            <p:custDataLst>
              <p:tags r:id="rId11"/>
            </p:custDataLst>
          </p:nvPr>
        </p:nvSpPr>
        <p:spPr>
          <a:xfrm>
            <a:off x="7360920" y="2083435"/>
            <a:ext cx="2098040" cy="384175"/>
          </a:xfrm>
          <a:prstGeom prst="round2SameRect">
            <a:avLst/>
          </a:prstGeom>
          <a:gradFill>
            <a:gsLst>
              <a:gs pos="0">
                <a:srgbClr val="E30000"/>
              </a:gs>
              <a:gs pos="100000">
                <a:srgbClr val="76030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800" b="1">
                <a:solidFill>
                  <a:schemeClr val="bg1"/>
                </a:solidFill>
                <a:latin typeface="微软雅黑" panose="020b0503020204020204" charset="-122"/>
                <a:ea typeface="微软雅黑"/>
              </a:rPr>
              <a:t>1920</a:t>
            </a:r>
            <a:r>
              <a:rPr lang="zh-CN" altLang="en-US" sz="2800" b="1">
                <a:solidFill>
                  <a:schemeClr val="bg1"/>
                </a:solidFill>
                <a:latin typeface="微软雅黑" panose="020b0503020204020204" charset="-122"/>
                <a:ea typeface="微软雅黑"/>
              </a:rPr>
              <a:t>年</a:t>
            </a:r>
            <a:r>
              <a:rPr lang="en-US" altLang="zh-CN" sz="2800" b="1">
                <a:solidFill>
                  <a:schemeClr val="bg1"/>
                </a:solidFill>
                <a:latin typeface="微软雅黑" panose="020b0503020204020204" charset="-122"/>
                <a:ea typeface="微软雅黑"/>
              </a:rPr>
              <a:t>5</a:t>
            </a:r>
            <a:r>
              <a:rPr lang="zh-CN" altLang="en-US" sz="2800" b="1">
                <a:solidFill>
                  <a:schemeClr val="bg1"/>
                </a:solidFill>
                <a:latin typeface="微软雅黑" panose="020b0503020204020204" charset="-122"/>
                <a:ea typeface="微软雅黑"/>
              </a:rPr>
              <a:t>月</a:t>
            </a:r>
            <a:endParaRPr lang="zh-CN" altLang="en-US" sz="2800" b="1">
              <a:solidFill>
                <a:schemeClr val="bg1"/>
              </a:solidFill>
              <a:latin typeface="微软雅黑" panose="020b0503020204020204" charset="-122"/>
              <a:ea typeface="微软雅黑"/>
            </a:endParaRPr>
          </a:p>
        </p:txBody>
      </p:sp>
      <p:sp>
        <p:nvSpPr>
          <p:cNvPr id="13" name="TextBox 42"/>
          <p:cNvSpPr txBox="1"/>
          <p:nvPr>
            <p:custDataLst>
              <p:tags r:id="rId12"/>
            </p:custDataLst>
          </p:nvPr>
        </p:nvSpPr>
        <p:spPr>
          <a:xfrm>
            <a:off x="7475220" y="2903855"/>
            <a:ext cx="1816100" cy="1723390"/>
          </a:xfrm>
          <a:prstGeom prst="rect">
            <a:avLst/>
          </a:prstGeom>
          <a:noFill/>
          <a:ln>
            <a:solidFill>
              <a:srgbClr val="FF0000"/>
            </a:solidFill>
          </a:ln>
        </p:spPr>
        <p:txBody>
          <a:bodyPr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defRPr/>
            </a:pPr>
            <a:r>
              <a:rPr lang="zh-CN" altLang="en-US" sz="2800" b="1">
                <a:solidFill>
                  <a:schemeClr val="tx1"/>
                </a:solidFill>
                <a:latin typeface="+mn-ea"/>
              </a:rPr>
              <a:t>陈独秀</a:t>
            </a:r>
            <a:r>
              <a:rPr lang="zh-CN" altLang="en-US" sz="2800">
                <a:solidFill>
                  <a:prstClr val="black"/>
                </a:solidFill>
                <a:latin typeface="+mn-ea"/>
                <a:cs typeface="仿宋" panose="02010609060101010101" pitchFamily="49" charset="-122"/>
                <a:sym typeface="+mn-ea"/>
              </a:rPr>
              <a:t>在上海组织马克思主义研究会。</a:t>
            </a:r>
            <a:endParaRPr lang="zh-CN" altLang="en-US" sz="2800">
              <a:solidFill>
                <a:prstClr val="black"/>
              </a:solidFill>
              <a:latin typeface="+mn-ea"/>
              <a:cs typeface="仿宋" panose="02010609060101010101" pitchFamily="49" charset="-122"/>
              <a:sym typeface="+mn-ea"/>
            </a:endParaRPr>
          </a:p>
        </p:txBody>
      </p:sp>
      <p:sp>
        <p:nvSpPr>
          <p:cNvPr id="14" name="Round Same Side Corner Rectangle 153"/>
          <p:cNvSpPr/>
          <p:nvPr>
            <p:custDataLst>
              <p:tags r:id="rId13"/>
            </p:custDataLst>
          </p:nvPr>
        </p:nvSpPr>
        <p:spPr>
          <a:xfrm>
            <a:off x="9669145" y="2138045"/>
            <a:ext cx="2122805" cy="384175"/>
          </a:xfrm>
          <a:prstGeom prst="round2SameRect">
            <a:avLst/>
          </a:prstGeom>
          <a:gradFill>
            <a:gsLst>
              <a:gs pos="0">
                <a:srgbClr val="E30000"/>
              </a:gs>
              <a:gs pos="100000">
                <a:srgbClr val="760303"/>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800" b="1">
                <a:solidFill>
                  <a:schemeClr val="bg1"/>
                </a:solidFill>
                <a:latin typeface="微软雅黑" panose="020b0503020204020204" charset="-122"/>
                <a:ea typeface="微软雅黑"/>
              </a:rPr>
              <a:t>1920</a:t>
            </a:r>
            <a:r>
              <a:rPr lang="zh-CN" altLang="en-US" sz="2800" b="1">
                <a:solidFill>
                  <a:schemeClr val="bg1"/>
                </a:solidFill>
                <a:latin typeface="微软雅黑" panose="020b0503020204020204" charset="-122"/>
                <a:ea typeface="微软雅黑"/>
              </a:rPr>
              <a:t>年</a:t>
            </a:r>
            <a:r>
              <a:rPr lang="en-US" altLang="zh-CN" sz="2800" b="1">
                <a:solidFill>
                  <a:schemeClr val="bg1"/>
                </a:solidFill>
                <a:latin typeface="微软雅黑" panose="020b0503020204020204" charset="-122"/>
                <a:ea typeface="微软雅黑"/>
              </a:rPr>
              <a:t>8</a:t>
            </a:r>
            <a:r>
              <a:rPr lang="zh-CN" altLang="en-US" sz="2800" b="1">
                <a:solidFill>
                  <a:schemeClr val="bg1"/>
                </a:solidFill>
                <a:latin typeface="微软雅黑" panose="020b0503020204020204" charset="-122"/>
                <a:ea typeface="微软雅黑"/>
              </a:rPr>
              <a:t>月</a:t>
            </a:r>
            <a:endParaRPr lang="zh-CN" altLang="en-US" sz="2800" b="1">
              <a:solidFill>
                <a:schemeClr val="bg1"/>
              </a:solidFill>
              <a:latin typeface="微软雅黑" panose="020b0503020204020204" charset="-122"/>
              <a:ea typeface="微软雅黑"/>
            </a:endParaRPr>
          </a:p>
        </p:txBody>
      </p:sp>
      <p:sp>
        <p:nvSpPr>
          <p:cNvPr id="18" name="文本框 3"/>
          <p:cNvSpPr txBox="1"/>
          <p:nvPr>
            <p:custDataLst>
              <p:tags r:id="rId14"/>
            </p:custDataLst>
          </p:nvPr>
        </p:nvSpPr>
        <p:spPr>
          <a:xfrm>
            <a:off x="389890" y="1188085"/>
            <a:ext cx="11512550" cy="521970"/>
          </a:xfrm>
          <a:prstGeom prst="rect">
            <a:avLst/>
          </a:prstGeom>
          <a:solidFill>
            <a:schemeClr val="bg1">
              <a:lumMod val="85000"/>
            </a:schemeClr>
          </a:solidFill>
          <a:ln>
            <a:noFill/>
          </a:ln>
        </p:spPr>
        <p:style>
          <a:lnRef idx="2">
            <a:schemeClr val="accent4"/>
          </a:lnRef>
          <a:fillRef idx="1">
            <a:schemeClr val="lt1"/>
          </a:fillRef>
          <a:effectRef idx="0">
            <a:schemeClr val="accent4"/>
          </a:effectRef>
          <a:fontRef idx="minor">
            <a:schemeClr val="dk1"/>
          </a:fontRef>
        </p:style>
        <p:txBody>
          <a:bodyPr wrap="square" rtlCol="0" anchor="t">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nSpc>
                <a:spcPct val="100000"/>
              </a:lnSpc>
            </a:pPr>
            <a:r>
              <a:rPr lang="zh-CN" altLang="en-US" sz="2800" b="1">
                <a:latin typeface="仿宋" panose="02010609060101010101" pitchFamily="49" charset="-122"/>
                <a:ea typeface="仿宋" panose="02010609060101010101" pitchFamily="49" charset="-122"/>
                <a:cs typeface="仿宋" panose="02010609060101010101" pitchFamily="49" charset="-122"/>
                <a:sym typeface="+mn-ea"/>
              </a:rPr>
              <a:t>“</a:t>
            </a:r>
            <a:r>
              <a:rPr lang="zh-CN" altLang="en-US" sz="2800" b="1">
                <a:solidFill>
                  <a:srgbClr val="000CA5"/>
                </a:solidFill>
                <a:effectLst>
                  <a:outerShdw blurRad="38100" dist="38100" dir="2700000" algn="tl">
                    <a:srgbClr val="000000">
                      <a:alpha val="43137"/>
                    </a:srgbClr>
                  </a:outerShdw>
                </a:effectLst>
                <a:latin typeface="仿宋" panose="02010609060101010101" pitchFamily="49" charset="-122"/>
                <a:ea typeface="仿宋" panose="02010609060101010101" pitchFamily="49" charset="-122"/>
                <a:cs typeface="仿宋" panose="02010609060101010101" pitchFamily="49" charset="-122"/>
                <a:sym typeface="+mn-ea"/>
              </a:rPr>
              <a:t>十月革命</a:t>
            </a:r>
            <a:r>
              <a:rPr lang="zh-CN" altLang="en-US" sz="2800" b="1">
                <a:latin typeface="仿宋" panose="02010609060101010101" pitchFamily="49" charset="-122"/>
                <a:ea typeface="仿宋" panose="02010609060101010101" pitchFamily="49" charset="-122"/>
                <a:cs typeface="仿宋" panose="02010609060101010101" pitchFamily="49" charset="-122"/>
                <a:sym typeface="+mn-ea"/>
              </a:rPr>
              <a:t>一声炮响，给我们送来了</a:t>
            </a:r>
            <a:r>
              <a:rPr lang="zh-CN" altLang="en-US" sz="2800" b="1" u="sng">
                <a:solidFill>
                  <a:srgbClr val="000CA5"/>
                </a:solidFill>
                <a:effectLst/>
                <a:latin typeface="仿宋" panose="02010609060101010101" pitchFamily="49" charset="-122"/>
                <a:ea typeface="仿宋" panose="02010609060101010101" pitchFamily="49" charset="-122"/>
                <a:cs typeface="仿宋" panose="02010609060101010101" pitchFamily="49" charset="-122"/>
                <a:sym typeface="+mn-ea"/>
              </a:rPr>
              <a:t>马克思列宁主义</a:t>
            </a:r>
            <a:r>
              <a:rPr lang="zh-CN" altLang="en-US" sz="2800" b="1">
                <a:latin typeface="仿宋" panose="02010609060101010101" pitchFamily="49" charset="-122"/>
                <a:ea typeface="仿宋" panose="02010609060101010101" pitchFamily="49" charset="-122"/>
                <a:cs typeface="仿宋" panose="02010609060101010101" pitchFamily="49" charset="-122"/>
                <a:sym typeface="+mn-ea"/>
              </a:rPr>
              <a:t>。” </a:t>
            </a:r>
            <a:r>
              <a:rPr lang="zh-CN" altLang="en-US" sz="2800" b="1">
                <a:latin typeface="楷体" panose="02010609060101010101" charset="-122"/>
                <a:ea typeface="楷体" panose="02010609060101010101" charset="-122"/>
                <a:cs typeface="楷体" panose="02010609060101010101" charset="-122"/>
                <a:sym typeface="+mn-ea"/>
              </a:rPr>
              <a:t> </a:t>
            </a:r>
            <a:r>
              <a:rPr lang="en-US" altLang="zh-CN" sz="2800" b="1">
                <a:latin typeface="楷体" panose="02010609060101010101" charset="-122"/>
                <a:ea typeface="楷体" panose="02010609060101010101" charset="-122"/>
                <a:cs typeface="宋体" panose="02010600030101010101" pitchFamily="2" charset="-122"/>
                <a:sym typeface="+mn-ea"/>
              </a:rPr>
              <a:t>——</a:t>
            </a:r>
            <a:r>
              <a:rPr lang="zh-CN" altLang="en-US" sz="2800" b="1">
                <a:latin typeface="楷体" panose="02010609060101010101" charset="-122"/>
                <a:ea typeface="楷体" panose="02010609060101010101" charset="-122"/>
                <a:cs typeface="宋体" panose="02010600030101010101" pitchFamily="2" charset="-122"/>
                <a:sym typeface="+mn-ea"/>
              </a:rPr>
              <a:t>毛泽东</a:t>
            </a:r>
            <a:endParaRPr lang="zh-CN" altLang="en-US" sz="2800" b="1">
              <a:latin typeface="楷体" panose="02010609060101010101" charset="-122"/>
              <a:ea typeface="楷体" panose="02010609060101010101" charset="-122"/>
              <a:cs typeface="宋体" panose="02010600030101010101" pitchFamily="2" charset="-122"/>
              <a:sym typeface="+mn-ea"/>
            </a:endParaRPr>
          </a:p>
        </p:txBody>
      </p:sp>
      <p:sp>
        <p:nvSpPr>
          <p:cNvPr id="44" name="灯片编号占位符 2"/>
          <p:cNvSpPr>
            <a:spLocks noGrp="1"/>
          </p:cNvSpPr>
          <p:nvPr>
            <p:ph type="sldNum" sz="quarter" idx="12"/>
            <p:custDataLst>
              <p:tags r:id="rId15"/>
            </p:custDataLst>
          </p:nvPr>
        </p:nvSpPr>
        <p:spPr/>
        <p:txBody>
          <a:bodyPr/>
          <a:lstStyle/>
          <a:p>
            <a:fld id="{565CE74E-AB26-4998-AD42-012C4C1AD076}" type="slidenum">
              <a:rPr lang="zh-CN" altLang="en-US" smtClean="0"/>
              <a:t>9</a:t>
            </a:fld>
            <a:endParaRPr lang="zh-CN" altLang="en-US"/>
          </a:p>
        </p:txBody>
      </p:sp>
      <p:sp>
        <p:nvSpPr>
          <p:cNvPr id="3" name="TextBox 42"/>
          <p:cNvSpPr txBox="1"/>
          <p:nvPr>
            <p:custDataLst>
              <p:tags r:id="rId16"/>
            </p:custDataLst>
          </p:nvPr>
        </p:nvSpPr>
        <p:spPr>
          <a:xfrm>
            <a:off x="9878695" y="2907665"/>
            <a:ext cx="2244725" cy="3062605"/>
          </a:xfrm>
          <a:prstGeom prst="rect">
            <a:avLst/>
          </a:prstGeom>
          <a:noFill/>
          <a:ln>
            <a:solidFill>
              <a:srgbClr val="FF0000"/>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defRPr/>
            </a:pPr>
            <a:r>
              <a:rPr lang="en-US" altLang="zh-CN" sz="2800" b="1">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t>翻译、宣传学说：</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李达、陈望道、李汉俊等人，投身于马克思主义学说的翻译和宣传。</a:t>
            </a:r>
            <a:endParaRPr lang="zh-CN" altLang="en-US" sz="2800">
              <a:solidFill>
                <a:prstClr val="black"/>
              </a:solidFill>
              <a:latin typeface="仿宋" panose="02010609060101010101" pitchFamily="49" charset="-122"/>
              <a:ea typeface="仿宋" panose="02010609060101010101" pitchFamily="49" charset="-122"/>
              <a:cs typeface="仿宋" panose="02010609060101010101" pitchFamily="49" charset="-122"/>
              <a:sym typeface="+mn-ea"/>
            </a:endParaRPr>
          </a:p>
        </p:txBody>
      </p:sp>
      <p:sp>
        <p:nvSpPr>
          <p:cNvPr id="6" name="文本框 5"/>
          <p:cNvSpPr txBox="1"/>
          <p:nvPr>
            <p:custDataLst>
              <p:tags r:id="rId17"/>
            </p:custDataLst>
          </p:nvPr>
        </p:nvSpPr>
        <p:spPr>
          <a:xfrm>
            <a:off x="283845" y="228600"/>
            <a:ext cx="3912235" cy="5314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Tx/>
              <a:buSzTx/>
              <a:buFontTx/>
            </a:pPr>
            <a:r>
              <a:rPr lang="en-US" sz="2800" b="1">
                <a:solidFill>
                  <a:schemeClr val="bg1"/>
                </a:solidFill>
                <a:highlight>
                  <a:srgbClr val="800080"/>
                </a:highlight>
                <a:latin typeface="微软雅黑" panose="020b0503020204020204" charset="-122"/>
                <a:ea typeface="微软雅黑"/>
              </a:rPr>
              <a:t>(</a:t>
            </a:r>
            <a:r>
              <a:rPr lang="zh-CN" altLang="en-US" sz="2800" b="1">
                <a:solidFill>
                  <a:schemeClr val="bg1"/>
                </a:solidFill>
                <a:highlight>
                  <a:srgbClr val="800080"/>
                </a:highlight>
                <a:latin typeface="微软雅黑" panose="020b0503020204020204" charset="-122"/>
                <a:ea typeface="微软雅黑"/>
              </a:rPr>
              <a:t>二</a:t>
            </a:r>
            <a:r>
              <a:rPr lang="en-US" altLang="zh-CN" sz="2800" b="1">
                <a:solidFill>
                  <a:schemeClr val="bg1"/>
                </a:solidFill>
                <a:highlight>
                  <a:srgbClr val="800080"/>
                </a:highlight>
                <a:latin typeface="微软雅黑" panose="020b0503020204020204" charset="-122"/>
                <a:ea typeface="微软雅黑"/>
              </a:rPr>
              <a:t>)</a:t>
            </a:r>
            <a:r>
              <a:rPr lang="zh-CN" altLang="en-US" sz="2800" b="1">
                <a:solidFill>
                  <a:schemeClr val="bg1"/>
                </a:solidFill>
                <a:highlight>
                  <a:srgbClr val="800080"/>
                </a:highlight>
                <a:latin typeface="微软雅黑" panose="020b0503020204020204" charset="-122"/>
                <a:ea typeface="微软雅黑"/>
              </a:rPr>
              <a:t>马克思主义的传播</a:t>
            </a:r>
            <a:endParaRPr lang="zh-CN" altLang="en-US" sz="2800" b="1">
              <a:solidFill>
                <a:schemeClr val="bg1"/>
              </a:solidFill>
              <a:highlight>
                <a:srgbClr val="800080"/>
              </a:highlight>
              <a:latin typeface="微软雅黑" panose="020b0503020204020204" charset="-122"/>
              <a:ea typeface="微软雅黑"/>
            </a:endParaRPr>
          </a:p>
        </p:txBody>
      </p:sp>
      <p:sp>
        <p:nvSpPr>
          <p:cNvPr id="5" name="文本框 4"/>
          <p:cNvSpPr txBox="1"/>
          <p:nvPr>
            <p:custDataLst>
              <p:tags r:id="rId18"/>
            </p:custDataLst>
          </p:nvPr>
        </p:nvSpPr>
        <p:spPr>
          <a:xfrm>
            <a:off x="10793095" y="5495925"/>
            <a:ext cx="86754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a:solidFill>
                  <a:srgbClr val="C00000"/>
                </a:solidFill>
                <a:latin typeface="华文中宋" panose="02010600040101010101" pitchFamily="2" charset="-122"/>
                <a:ea typeface="华文中宋" panose="02010600040101010101" pitchFamily="2" charset="-122"/>
              </a:rPr>
              <a:t>C</a:t>
            </a:r>
            <a:endParaRPr lang="en-US" altLang="zh-CN" sz="7200">
              <a:solidFill>
                <a:srgbClr val="C00000"/>
              </a:solidFill>
              <a:latin typeface="华文中宋" panose="02010600040101010101" pitchFamily="2" charset="-122"/>
              <a:ea typeface="华文中宋" panose="02010600040101010101" pitchFamily="2" charset="-122"/>
            </a:endParaRPr>
          </a:p>
        </p:txBody>
      </p:sp>
      <p:sp>
        <p:nvSpPr>
          <p:cNvPr id="8" name="矩形 7"/>
          <p:cNvSpPr/>
          <p:nvPr>
            <p:custDataLst>
              <p:tags r:id="rId19"/>
            </p:custDataLst>
          </p:nvPr>
        </p:nvSpPr>
        <p:spPr>
          <a:xfrm>
            <a:off x="662940" y="4344670"/>
            <a:ext cx="11129010" cy="240093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黑体" panose="02010609060101010101" pitchFamily="49" charset="-122"/>
              <a:ea typeface="黑体" panose="02010609060101010101" pitchFamily="49" charset="-122"/>
            </a:endParaRPr>
          </a:p>
        </p:txBody>
      </p:sp>
      <p:sp>
        <p:nvSpPr>
          <p:cNvPr id="32" name="文本框 31"/>
          <p:cNvSpPr txBox="1"/>
          <p:nvPr>
            <p:custDataLst>
              <p:tags r:id="rId20"/>
            </p:custDataLst>
          </p:nvPr>
        </p:nvSpPr>
        <p:spPr>
          <a:xfrm>
            <a:off x="1209040" y="5099457"/>
            <a:ext cx="214122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800">
                <a:latin typeface="黑体" panose="02010609060101010101" pitchFamily="49" charset="-122"/>
                <a:ea typeface="黑体" panose="02010609060101010101" pitchFamily="49" charset="-122"/>
              </a:rPr>
              <a:t>五四运动</a:t>
            </a:r>
            <a:endParaRPr lang="zh-CN" altLang="zh-CN" sz="2800">
              <a:latin typeface="黑体" panose="02010609060101010101" pitchFamily="49" charset="-122"/>
              <a:ea typeface="黑体" panose="02010609060101010101" pitchFamily="49" charset="-122"/>
            </a:endParaRPr>
          </a:p>
        </p:txBody>
      </p:sp>
      <p:grpSp>
        <p:nvGrpSpPr>
          <p:cNvPr id="33" name="组合 32"/>
          <p:cNvGrpSpPr/>
          <p:nvPr>
            <p:custDataLst>
              <p:tags r:id="rId21"/>
            </p:custDataLst>
          </p:nvPr>
        </p:nvGrpSpPr>
        <p:grpSpPr>
          <a:xfrm>
            <a:off x="2723515" y="4905782"/>
            <a:ext cx="4683760" cy="460375"/>
            <a:chOff x="3160" y="6898"/>
            <a:chExt cx="7376" cy="725"/>
          </a:xfrm>
        </p:grpSpPr>
        <p:cxnSp>
          <p:nvCxnSpPr>
            <p:cNvPr id="34" name="直接箭头连接符 33"/>
            <p:cNvCxnSpPr/>
            <p:nvPr>
              <p:custDataLst>
                <p:tags r:id="rId22"/>
              </p:custDataLst>
            </p:nvPr>
          </p:nvCxnSpPr>
          <p:spPr>
            <a:xfrm flipV="1">
              <a:off x="3160" y="7335"/>
              <a:ext cx="1948" cy="256"/>
            </a:xfrm>
            <a:prstGeom prst="straightConnector1">
              <a:avLst/>
            </a:prstGeom>
            <a:ln w="3492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35" name="文本框 34"/>
            <p:cNvSpPr txBox="1"/>
            <p:nvPr>
              <p:custDataLst>
                <p:tags r:id="rId23"/>
              </p:custDataLst>
            </p:nvPr>
          </p:nvSpPr>
          <p:spPr>
            <a:xfrm>
              <a:off x="5044" y="6898"/>
              <a:ext cx="5492"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0000"/>
                  </a:solidFill>
                  <a:latin typeface="黑体" panose="02010609060101010101" pitchFamily="49" charset="-122"/>
                  <a:ea typeface="黑体" panose="02010609060101010101" pitchFamily="49" charset="-122"/>
                </a:rPr>
                <a:t>工人阶级登上历史舞台</a:t>
              </a:r>
              <a:endParaRPr lang="zh-CN" altLang="en-US" sz="2400">
                <a:solidFill>
                  <a:srgbClr val="FF0000"/>
                </a:solidFill>
                <a:latin typeface="黑体" panose="02010609060101010101" pitchFamily="49" charset="-122"/>
                <a:ea typeface="黑体" panose="02010609060101010101" pitchFamily="49" charset="-122"/>
              </a:endParaRPr>
            </a:p>
          </p:txBody>
        </p:sp>
      </p:grpSp>
      <p:grpSp>
        <p:nvGrpSpPr>
          <p:cNvPr id="36" name="组合 35"/>
          <p:cNvGrpSpPr/>
          <p:nvPr>
            <p:custDataLst>
              <p:tags r:id="rId24"/>
            </p:custDataLst>
          </p:nvPr>
        </p:nvGrpSpPr>
        <p:grpSpPr>
          <a:xfrm>
            <a:off x="7294245" y="4994047"/>
            <a:ext cx="1303020" cy="538480"/>
            <a:chOff x="10358" y="7037"/>
            <a:chExt cx="2052" cy="848"/>
          </a:xfrm>
        </p:grpSpPr>
        <p:cxnSp>
          <p:nvCxnSpPr>
            <p:cNvPr id="37" name="直接箭头连接符 36"/>
            <p:cNvCxnSpPr/>
            <p:nvPr>
              <p:custDataLst>
                <p:tags r:id="rId25"/>
              </p:custDataLst>
            </p:nvPr>
          </p:nvCxnSpPr>
          <p:spPr>
            <a:xfrm>
              <a:off x="10358" y="7196"/>
              <a:ext cx="1677" cy="689"/>
            </a:xfrm>
            <a:prstGeom prst="straightConnector1">
              <a:avLst/>
            </a:prstGeom>
            <a:ln w="3492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38" name="文本框 37"/>
            <p:cNvSpPr txBox="1"/>
            <p:nvPr>
              <p:custDataLst>
                <p:tags r:id="rId26"/>
              </p:custDataLst>
            </p:nvPr>
          </p:nvSpPr>
          <p:spPr>
            <a:xfrm rot="1620000">
              <a:off x="10390" y="7037"/>
              <a:ext cx="2020" cy="62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黑体" panose="02010609060101010101" pitchFamily="49" charset="-122"/>
                  <a:ea typeface="黑体" panose="02010609060101010101" pitchFamily="49" charset="-122"/>
                </a:rPr>
                <a:t>阶级基础</a:t>
              </a:r>
              <a:endParaRPr lang="zh-CN" altLang="en-US" sz="2000">
                <a:latin typeface="黑体" panose="02010609060101010101" pitchFamily="49" charset="-122"/>
                <a:ea typeface="黑体" panose="02010609060101010101" pitchFamily="49" charset="-122"/>
              </a:endParaRPr>
            </a:p>
          </p:txBody>
        </p:sp>
      </p:grpSp>
      <p:sp>
        <p:nvSpPr>
          <p:cNvPr id="39" name="文本框 38"/>
          <p:cNvSpPr txBox="1"/>
          <p:nvPr>
            <p:custDataLst>
              <p:tags r:id="rId27"/>
            </p:custDataLst>
          </p:nvPr>
        </p:nvSpPr>
        <p:spPr>
          <a:xfrm>
            <a:off x="8606790" y="5366157"/>
            <a:ext cx="214122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800">
                <a:latin typeface="黑体" panose="02010609060101010101" pitchFamily="49" charset="-122"/>
                <a:ea typeface="黑体" panose="02010609060101010101" pitchFamily="49" charset="-122"/>
              </a:rPr>
              <a:t>中国共产党</a:t>
            </a:r>
            <a:endParaRPr lang="zh-CN" altLang="zh-CN" sz="2800">
              <a:latin typeface="黑体" panose="02010609060101010101" pitchFamily="49" charset="-122"/>
              <a:ea typeface="黑体" panose="02010609060101010101" pitchFamily="49" charset="-122"/>
            </a:endParaRPr>
          </a:p>
        </p:txBody>
      </p:sp>
      <p:grpSp>
        <p:nvGrpSpPr>
          <p:cNvPr id="40" name="组合 39"/>
          <p:cNvGrpSpPr/>
          <p:nvPr>
            <p:custDataLst>
              <p:tags r:id="rId28"/>
            </p:custDataLst>
          </p:nvPr>
        </p:nvGrpSpPr>
        <p:grpSpPr>
          <a:xfrm>
            <a:off x="2723515" y="5432197"/>
            <a:ext cx="4683760" cy="574040"/>
            <a:chOff x="3160" y="7727"/>
            <a:chExt cx="7376" cy="904"/>
          </a:xfrm>
        </p:grpSpPr>
        <p:cxnSp>
          <p:nvCxnSpPr>
            <p:cNvPr id="41" name="直接箭头连接符 40"/>
            <p:cNvCxnSpPr/>
            <p:nvPr>
              <p:custDataLst>
                <p:tags r:id="rId29"/>
              </p:custDataLst>
            </p:nvPr>
          </p:nvCxnSpPr>
          <p:spPr>
            <a:xfrm>
              <a:off x="3160" y="7727"/>
              <a:ext cx="1582" cy="447"/>
            </a:xfrm>
            <a:prstGeom prst="straightConnector1">
              <a:avLst/>
            </a:prstGeom>
            <a:ln w="3492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42" name="文本框 41"/>
            <p:cNvSpPr txBox="1"/>
            <p:nvPr>
              <p:custDataLst>
                <p:tags r:id="rId30"/>
              </p:custDataLst>
            </p:nvPr>
          </p:nvSpPr>
          <p:spPr>
            <a:xfrm>
              <a:off x="5044" y="7906"/>
              <a:ext cx="5492"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0000"/>
                  </a:solidFill>
                  <a:latin typeface="黑体" panose="02010609060101010101" pitchFamily="49" charset="-122"/>
                  <a:ea typeface="黑体" panose="02010609060101010101" pitchFamily="49" charset="-122"/>
                </a:rPr>
                <a:t>马克思主义广泛传播</a:t>
              </a:r>
              <a:endParaRPr lang="zh-CN" altLang="en-US" sz="2400">
                <a:solidFill>
                  <a:srgbClr val="FF0000"/>
                </a:solidFill>
                <a:latin typeface="黑体" panose="02010609060101010101" pitchFamily="49" charset="-122"/>
                <a:ea typeface="黑体" panose="02010609060101010101" pitchFamily="49" charset="-122"/>
              </a:endParaRPr>
            </a:p>
          </p:txBody>
        </p:sp>
      </p:grpSp>
      <p:grpSp>
        <p:nvGrpSpPr>
          <p:cNvPr id="43" name="组合 42"/>
          <p:cNvGrpSpPr/>
          <p:nvPr>
            <p:custDataLst>
              <p:tags r:id="rId31"/>
            </p:custDataLst>
          </p:nvPr>
        </p:nvGrpSpPr>
        <p:grpSpPr>
          <a:xfrm>
            <a:off x="6788785" y="5506492"/>
            <a:ext cx="1526540" cy="460375"/>
            <a:chOff x="9629" y="7730"/>
            <a:chExt cx="2404" cy="725"/>
          </a:xfrm>
        </p:grpSpPr>
        <p:cxnSp>
          <p:nvCxnSpPr>
            <p:cNvPr id="12" name="直接箭头连接符 11"/>
            <p:cNvCxnSpPr/>
            <p:nvPr>
              <p:custDataLst>
                <p:tags r:id="rId32"/>
              </p:custDataLst>
            </p:nvPr>
          </p:nvCxnSpPr>
          <p:spPr>
            <a:xfrm flipV="1">
              <a:off x="9908" y="8224"/>
              <a:ext cx="2125" cy="109"/>
            </a:xfrm>
            <a:prstGeom prst="straightConnector1">
              <a:avLst/>
            </a:prstGeom>
            <a:ln w="3492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5" name="文本框 14"/>
            <p:cNvSpPr txBox="1"/>
            <p:nvPr>
              <p:custDataLst>
                <p:tags r:id="rId33"/>
              </p:custDataLst>
            </p:nvPr>
          </p:nvSpPr>
          <p:spPr>
            <a:xfrm rot="21420000">
              <a:off x="9629" y="7730"/>
              <a:ext cx="2386"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黑体" panose="02010609060101010101" pitchFamily="49" charset="-122"/>
                  <a:ea typeface="黑体" panose="02010609060101010101" pitchFamily="49" charset="-122"/>
                </a:rPr>
                <a:t>思想基础</a:t>
              </a:r>
              <a:endParaRPr lang="zh-CN" altLang="en-US" sz="2400">
                <a:latin typeface="黑体" panose="02010609060101010101" pitchFamily="49" charset="-122"/>
                <a:ea typeface="黑体" panose="02010609060101010101" pitchFamily="49" charset="-122"/>
              </a:endParaRPr>
            </a:p>
          </p:txBody>
        </p:sp>
      </p:grpSp>
      <p:grpSp>
        <p:nvGrpSpPr>
          <p:cNvPr id="46" name="组合 45"/>
          <p:cNvGrpSpPr/>
          <p:nvPr>
            <p:custDataLst>
              <p:tags r:id="rId34"/>
            </p:custDataLst>
          </p:nvPr>
        </p:nvGrpSpPr>
        <p:grpSpPr>
          <a:xfrm>
            <a:off x="2723515" y="5513477"/>
            <a:ext cx="4987925" cy="1153160"/>
            <a:chOff x="3160" y="7855"/>
            <a:chExt cx="7855" cy="1816"/>
          </a:xfrm>
        </p:grpSpPr>
        <p:cxnSp>
          <p:nvCxnSpPr>
            <p:cNvPr id="47" name="直接箭头连接符 46"/>
            <p:cNvCxnSpPr/>
            <p:nvPr>
              <p:custDataLst>
                <p:tags r:id="rId35"/>
              </p:custDataLst>
            </p:nvPr>
          </p:nvCxnSpPr>
          <p:spPr>
            <a:xfrm>
              <a:off x="3160" y="7855"/>
              <a:ext cx="1177" cy="1025"/>
            </a:xfrm>
            <a:prstGeom prst="straightConnector1">
              <a:avLst/>
            </a:prstGeom>
            <a:ln w="3492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48" name="文本框 47"/>
            <p:cNvSpPr txBox="1"/>
            <p:nvPr>
              <p:custDataLst>
                <p:tags r:id="rId36"/>
              </p:custDataLst>
            </p:nvPr>
          </p:nvSpPr>
          <p:spPr>
            <a:xfrm>
              <a:off x="4897" y="8946"/>
              <a:ext cx="6118"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0000"/>
                  </a:solidFill>
                  <a:latin typeface="黑体" panose="02010609060101010101" pitchFamily="49" charset="-122"/>
                  <a:ea typeface="黑体" panose="02010609060101010101" pitchFamily="49" charset="-122"/>
                </a:rPr>
                <a:t>马克思主义与工人运动结合</a:t>
              </a:r>
              <a:endParaRPr lang="zh-CN" altLang="en-US" sz="2400">
                <a:solidFill>
                  <a:srgbClr val="FF0000"/>
                </a:solidFill>
                <a:latin typeface="黑体" panose="02010609060101010101" pitchFamily="49" charset="-122"/>
                <a:ea typeface="黑体" panose="02010609060101010101" pitchFamily="49" charset="-122"/>
              </a:endParaRPr>
            </a:p>
          </p:txBody>
        </p:sp>
      </p:grpSp>
      <p:grpSp>
        <p:nvGrpSpPr>
          <p:cNvPr id="49" name="组合 48"/>
          <p:cNvGrpSpPr/>
          <p:nvPr>
            <p:custDataLst>
              <p:tags r:id="rId37"/>
            </p:custDataLst>
          </p:nvPr>
        </p:nvGrpSpPr>
        <p:grpSpPr>
          <a:xfrm>
            <a:off x="7491730" y="5984647"/>
            <a:ext cx="1392555" cy="689610"/>
            <a:chOff x="10669" y="8597"/>
            <a:chExt cx="2193" cy="1086"/>
          </a:xfrm>
        </p:grpSpPr>
        <p:sp>
          <p:nvSpPr>
            <p:cNvPr id="50" name="文本框 49"/>
            <p:cNvSpPr txBox="1"/>
            <p:nvPr>
              <p:custDataLst>
                <p:tags r:id="rId38"/>
              </p:custDataLst>
            </p:nvPr>
          </p:nvSpPr>
          <p:spPr>
            <a:xfrm rot="19860000">
              <a:off x="10669" y="8597"/>
              <a:ext cx="2020" cy="62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黑体" panose="02010609060101010101" pitchFamily="49" charset="-122"/>
                  <a:ea typeface="黑体" panose="02010609060101010101" pitchFamily="49" charset="-122"/>
                </a:rPr>
                <a:t>干部基础</a:t>
              </a:r>
              <a:endParaRPr lang="zh-CN" altLang="en-US" sz="2000">
                <a:latin typeface="黑体" panose="02010609060101010101" pitchFamily="49" charset="-122"/>
                <a:ea typeface="黑体" panose="02010609060101010101" pitchFamily="49" charset="-122"/>
              </a:endParaRPr>
            </a:p>
          </p:txBody>
        </p:sp>
        <p:cxnSp>
          <p:nvCxnSpPr>
            <p:cNvPr id="51" name="直接箭头连接符 50"/>
            <p:cNvCxnSpPr/>
            <p:nvPr>
              <p:custDataLst>
                <p:tags r:id="rId39"/>
              </p:custDataLst>
            </p:nvPr>
          </p:nvCxnSpPr>
          <p:spPr>
            <a:xfrm flipV="1">
              <a:off x="10768" y="8649"/>
              <a:ext cx="2094" cy="1034"/>
            </a:xfrm>
            <a:prstGeom prst="straightConnector1">
              <a:avLst/>
            </a:prstGeom>
            <a:ln w="34925">
              <a:solidFill>
                <a:srgbClr val="FF0000"/>
              </a:solidFill>
              <a:tailEnd type="arrow"/>
            </a:ln>
          </p:spPr>
          <p:style>
            <a:lnRef idx="1">
              <a:schemeClr val="accent1"/>
            </a:lnRef>
            <a:fillRef idx="0">
              <a:schemeClr val="accent1"/>
            </a:fillRef>
            <a:effectRef idx="0">
              <a:schemeClr val="accent1"/>
            </a:effectRef>
            <a:fontRef idx="minor">
              <a:schemeClr val="tx1"/>
            </a:fontRef>
          </p:style>
        </p:cxnSp>
      </p:grpSp>
      <p:sp>
        <p:nvSpPr>
          <p:cNvPr id="16" name="文本框 15"/>
          <p:cNvSpPr txBox="1"/>
          <p:nvPr>
            <p:custDataLst>
              <p:tags r:id="rId40"/>
            </p:custDataLst>
          </p:nvPr>
        </p:nvSpPr>
        <p:spPr>
          <a:xfrm>
            <a:off x="1643380" y="4337050"/>
            <a:ext cx="9710420" cy="534035"/>
          </a:xfrm>
          <a:prstGeom prst="rect">
            <a:avLst/>
          </a:prstGeom>
          <a:solidFill>
            <a:schemeClr val="accent4">
              <a:lumMod val="60000"/>
              <a:lumOff val="40000"/>
            </a:schemeClr>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buClrTx/>
              <a:buSzTx/>
              <a:buFontTx/>
            </a:pPr>
            <a:r>
              <a:rPr lang="en-US" altLang="en-US" sz="2400" spc="150">
                <a:latin typeface="微软雅黑" panose="020b0503020204020204" charset="-122"/>
                <a:ea typeface="微软雅黑"/>
                <a:cs typeface="黑体" panose="02010609060101010101" pitchFamily="49" charset="-122"/>
                <a:sym typeface="微软雅黑" panose="020b0503020204020204" charset="-122"/>
              </a:rPr>
              <a:t>使中国革命有了新的科学理论作指导</a:t>
            </a:r>
            <a:r>
              <a:rPr lang="zh-CN" altLang="en-US" sz="2400" spc="150">
                <a:latin typeface="微软雅黑" panose="020b0503020204020204" charset="-122"/>
                <a:ea typeface="微软雅黑"/>
                <a:cs typeface="黑体" panose="02010609060101010101" pitchFamily="49" charset="-122"/>
                <a:sym typeface="微软雅黑" panose="020b0503020204020204" charset="-122"/>
              </a:rPr>
              <a:t>；</a:t>
            </a:r>
            <a:r>
              <a:rPr lang="zh-CN" altLang="en-US" sz="2400">
                <a:latin typeface="微软雅黑" panose="020b0503020204020204" charset="-122"/>
                <a:ea typeface="微软雅黑"/>
                <a:cs typeface="黑体" panose="02010609060101010101" pitchFamily="49" charset="-122"/>
                <a:sym typeface="+mn-ea"/>
              </a:rPr>
              <a:t>为中共成立奠定思想基础</a:t>
            </a:r>
            <a:endParaRPr lang="zh-CN" altLang="en-US" sz="2400">
              <a:latin typeface="微软雅黑" panose="020b0503020204020204" charset="-122"/>
              <a:ea typeface="微软雅黑"/>
              <a:cs typeface="黑体" panose="02010609060101010101" pitchFamily="49"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ppt_x"/>
                                          </p:val>
                                        </p:tav>
                                        <p:tav tm="100000">
                                          <p:val>
                                            <p:strVal val="#ppt_x"/>
                                          </p:val>
                                        </p:tav>
                                      </p:tavLst>
                                    </p:anim>
                                    <p:anim calcmode="lin" valueType="num">
                                      <p:cBhvr additive="base">
                                        <p:cTn id="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107"/>
                                        </p:tgtEl>
                                        <p:attrNameLst>
                                          <p:attrName>style.visibility</p:attrName>
                                        </p:attrNameLst>
                                      </p:cBhvr>
                                      <p:to>
                                        <p:strVal val="visible"/>
                                      </p:to>
                                    </p:set>
                                    <p:anim calcmode="lin" valueType="num">
                                      <p:cBhvr additive="base">
                                        <p:cTn id="13" dur="500" fill="hold"/>
                                        <p:tgtEl>
                                          <p:spTgt spid="107"/>
                                        </p:tgtEl>
                                        <p:attrNameLst>
                                          <p:attrName>ppt_x</p:attrName>
                                        </p:attrNameLst>
                                      </p:cBhvr>
                                      <p:tavLst>
                                        <p:tav tm="0">
                                          <p:val>
                                            <p:strVal val="#ppt_x"/>
                                          </p:val>
                                        </p:tav>
                                        <p:tav tm="100000">
                                          <p:val>
                                            <p:strVal val="#ppt_x"/>
                                          </p:val>
                                        </p:tav>
                                      </p:tavLst>
                                    </p:anim>
                                    <p:anim calcmode="lin" valueType="num">
                                      <p:cBhvr additive="base">
                                        <p:cTn id="14" dur="500" fill="hold"/>
                                        <p:tgtEl>
                                          <p:spTgt spid="107"/>
                                        </p:tgtEl>
                                        <p:attrNameLst>
                                          <p:attrName>ppt_y</p:attrName>
                                        </p:attrNameLst>
                                      </p:cBhvr>
                                      <p:tavLst>
                                        <p:tav tm="0">
                                          <p:val>
                                            <p:strVal val="1+#ppt_h/2"/>
                                          </p:val>
                                        </p:tav>
                                        <p:tav tm="100000">
                                          <p:val>
                                            <p:strVal val="#ppt_y"/>
                                          </p:val>
                                        </p:tav>
                                      </p:tavLst>
                                    </p:anim>
                                  </p:childTnLst>
                                </p:cTn>
                              </p:par>
                              <p:par>
                                <p:cTn id="15" presetID="2" presetClass="entr" presetSubtype="4" dur="50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ppt_x"/>
                                          </p:val>
                                        </p:tav>
                                        <p:tav tm="100000">
                                          <p:val>
                                            <p:strVal val="#ppt_x"/>
                                          </p:val>
                                        </p:tav>
                                      </p:tavLst>
                                    </p:anim>
                                    <p:anim calcmode="lin" valueType="num">
                                      <p:cBhvr additive="base">
                                        <p:cTn id="18" dur="500" fill="hold"/>
                                        <p:tgtEl>
                                          <p:spTgt spid="7"/>
                                        </p:tgtEl>
                                        <p:attrNameLst>
                                          <p:attrName>ppt_y</p:attrName>
                                        </p:attrNameLst>
                                      </p:cBhvr>
                                      <p:tavLst>
                                        <p:tav tm="0">
                                          <p:val>
                                            <p:strVal val="1+#ppt_h/2"/>
                                          </p:val>
                                        </p:tav>
                                        <p:tav tm="100000">
                                          <p:val>
                                            <p:strVal val="#ppt_y"/>
                                          </p:val>
                                        </p:tav>
                                      </p:tavLst>
                                    </p:anim>
                                  </p:childTnLst>
                                </p:cTn>
                              </p:par>
                              <p:par>
                                <p:cTn id="19" presetID="2" presetClass="entr" presetSubtype="4" dur="50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par>
                                <p:cTn id="23" presetID="2" presetClass="entr" presetSubtype="4" dur="500" fill="hold" grpId="0" nodeType="with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par>
                                <p:cTn id="27" presetID="2" presetClass="entr" presetSubtype="4" dur="50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anim calcmode="lin" valueType="num">
                                      <p:cBhvr additive="base">
                                        <p:cTn id="29" dur="500" fill="hold"/>
                                        <p:tgtEl>
                                          <p:spTgt spid="14"/>
                                        </p:tgtEl>
                                        <p:attrNameLst>
                                          <p:attrName>ppt_x</p:attrName>
                                        </p:attrNameLst>
                                      </p:cBhvr>
                                      <p:tavLst>
                                        <p:tav tm="0">
                                          <p:val>
                                            <p:strVal val="#ppt_x"/>
                                          </p:val>
                                        </p:tav>
                                        <p:tav tm="100000">
                                          <p:val>
                                            <p:strVal val="#ppt_x"/>
                                          </p:val>
                                        </p:tav>
                                      </p:tavLst>
                                    </p:anim>
                                    <p:anim calcmode="lin" valueType="num">
                                      <p:cBhvr additive="base">
                                        <p:cTn id="3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p:stCondLst>
                              <p:cond delay="0"/>
                            </p:stCondLst>
                            <p:childTnLst>
                              <p:par>
                                <p:cTn id="33" presetID="2" presetClass="entr" presetSubtype="4" dur="500" fill="hold" grpId="0" nodeType="clickEffect">
                                  <p:stCondLst>
                                    <p:cond delay="0"/>
                                  </p:stCondLst>
                                  <p:childTnLst>
                                    <p:set>
                                      <p:cBhvr>
                                        <p:cTn id="34" dur="1" fill="hold">
                                          <p:stCondLst>
                                            <p:cond delay="0"/>
                                          </p:stCondLst>
                                        </p:cTn>
                                        <p:tgtEl>
                                          <p:spTgt spid="85"/>
                                        </p:tgtEl>
                                        <p:attrNameLst>
                                          <p:attrName>style.visibility</p:attrName>
                                        </p:attrNameLst>
                                      </p:cBhvr>
                                      <p:to>
                                        <p:strVal val="visible"/>
                                      </p:to>
                                    </p:set>
                                    <p:anim calcmode="lin" valueType="num">
                                      <p:cBhvr additive="base">
                                        <p:cTn id="35" dur="500" fill="hold"/>
                                        <p:tgtEl>
                                          <p:spTgt spid="85"/>
                                        </p:tgtEl>
                                        <p:attrNameLst>
                                          <p:attrName>ppt_x</p:attrName>
                                        </p:attrNameLst>
                                      </p:cBhvr>
                                      <p:tavLst>
                                        <p:tav tm="0">
                                          <p:val>
                                            <p:strVal val="#ppt_x"/>
                                          </p:val>
                                        </p:tav>
                                        <p:tav tm="100000">
                                          <p:val>
                                            <p:strVal val="#ppt_x"/>
                                          </p:val>
                                        </p:tav>
                                      </p:tavLst>
                                    </p:anim>
                                    <p:anim calcmode="lin" valueType="num">
                                      <p:cBhvr additive="base">
                                        <p:cTn id="36" dur="500" fill="hold"/>
                                        <p:tgtEl>
                                          <p:spTgt spid="85"/>
                                        </p:tgtEl>
                                        <p:attrNameLst>
                                          <p:attrName>ppt_y</p:attrName>
                                        </p:attrNameLst>
                                      </p:cBhvr>
                                      <p:tavLst>
                                        <p:tav tm="0">
                                          <p:val>
                                            <p:strVal val="1+#ppt_h/2"/>
                                          </p:val>
                                        </p:tav>
                                        <p:tav tm="100000">
                                          <p:val>
                                            <p:strVal val="#ppt_y"/>
                                          </p:val>
                                        </p:tav>
                                      </p:tavLst>
                                    </p:anim>
                                  </p:childTnLst>
                                </p:cTn>
                              </p:par>
                              <p:par>
                                <p:cTn id="37" presetID="2" presetClass="entr" presetSubtype="4" dur="500" fill="hold" grpId="0" nodeType="withEffect">
                                  <p:stCondLst>
                                    <p:cond delay="0"/>
                                  </p:stCondLst>
                                  <p:childTnLst>
                                    <p:set>
                                      <p:cBhvr>
                                        <p:cTn id="38" dur="1" fill="hold">
                                          <p:stCondLst>
                                            <p:cond delay="0"/>
                                          </p:stCondLst>
                                        </p:cTn>
                                        <p:tgtEl>
                                          <p:spTgt spid="2"/>
                                        </p:tgtEl>
                                        <p:attrNameLst>
                                          <p:attrName>style.visibility</p:attrName>
                                        </p:attrNameLst>
                                      </p:cBhvr>
                                      <p:to>
                                        <p:strVal val="visible"/>
                                      </p:to>
                                    </p:set>
                                    <p:anim calcmode="lin" valueType="num">
                                      <p:cBhvr additive="base">
                                        <p:cTn id="39" dur="500" fill="hold"/>
                                        <p:tgtEl>
                                          <p:spTgt spid="2"/>
                                        </p:tgtEl>
                                        <p:attrNameLst>
                                          <p:attrName>ppt_x</p:attrName>
                                        </p:attrNameLst>
                                      </p:cBhvr>
                                      <p:tavLst>
                                        <p:tav tm="0">
                                          <p:val>
                                            <p:strVal val="#ppt_x"/>
                                          </p:val>
                                        </p:tav>
                                        <p:tav tm="100000">
                                          <p:val>
                                            <p:strVal val="#ppt_x"/>
                                          </p:val>
                                        </p:tav>
                                      </p:tavLst>
                                    </p:anim>
                                    <p:anim calcmode="lin" valueType="num">
                                      <p:cBhvr additive="base">
                                        <p:cTn id="4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41" fill="hold" nodeType="clickPar">
                      <p:stCondLst>
                        <p:cond delay="indefinite"/>
                      </p:stCondLst>
                      <p:childTnLst>
                        <p:par>
                          <p:cTn id="42" fill="hold">
                            <p:stCondLst>
                              <p:cond delay="0"/>
                            </p:stCondLst>
                            <p:childTnLst>
                              <p:par>
                                <p:cTn id="43" presetID="2" presetClass="entr" presetSubtype="4" dur="500" fill="hold" grpId="0" nodeType="clickEffect">
                                  <p:stCondLst>
                                    <p:cond delay="0"/>
                                  </p:stCondLst>
                                  <p:childTnLst>
                                    <p:set>
                                      <p:cBhvr>
                                        <p:cTn id="44" dur="1" fill="hold">
                                          <p:stCondLst>
                                            <p:cond delay="0"/>
                                          </p:stCondLst>
                                        </p:cTn>
                                        <p:tgtEl>
                                          <p:spTgt spid="89"/>
                                        </p:tgtEl>
                                        <p:attrNameLst>
                                          <p:attrName>style.visibility</p:attrName>
                                        </p:attrNameLst>
                                      </p:cBhvr>
                                      <p:to>
                                        <p:strVal val="visible"/>
                                      </p:to>
                                    </p:set>
                                    <p:anim calcmode="lin" valueType="num">
                                      <p:cBhvr additive="base">
                                        <p:cTn id="45" dur="500" fill="hold"/>
                                        <p:tgtEl>
                                          <p:spTgt spid="89"/>
                                        </p:tgtEl>
                                        <p:attrNameLst>
                                          <p:attrName>ppt_x</p:attrName>
                                        </p:attrNameLst>
                                      </p:cBhvr>
                                      <p:tavLst>
                                        <p:tav tm="0">
                                          <p:val>
                                            <p:strVal val="#ppt_x"/>
                                          </p:val>
                                        </p:tav>
                                        <p:tav tm="100000">
                                          <p:val>
                                            <p:strVal val="#ppt_x"/>
                                          </p:val>
                                        </p:tav>
                                      </p:tavLst>
                                    </p:anim>
                                    <p:anim calcmode="lin" valueType="num">
                                      <p:cBhvr additive="base">
                                        <p:cTn id="46" dur="500" fill="hold"/>
                                        <p:tgtEl>
                                          <p:spTgt spid="89"/>
                                        </p:tgtEl>
                                        <p:attrNameLst>
                                          <p:attrName>ppt_y</p:attrName>
                                        </p:attrNameLst>
                                      </p:cBhvr>
                                      <p:tavLst>
                                        <p:tav tm="0">
                                          <p:val>
                                            <p:strVal val="1+#ppt_h/2"/>
                                          </p:val>
                                        </p:tav>
                                        <p:tav tm="100000">
                                          <p:val>
                                            <p:strVal val="#ppt_y"/>
                                          </p:val>
                                        </p:tav>
                                      </p:tavLst>
                                    </p:anim>
                                  </p:childTnLst>
                                </p:cTn>
                              </p:par>
                            </p:childTnLst>
                          </p:cTn>
                        </p:par>
                      </p:childTnLst>
                    </p:cTn>
                  </p:par>
                  <p:par>
                    <p:cTn id="47" fill="hold" nodeType="clickPar">
                      <p:stCondLst>
                        <p:cond delay="indefinite"/>
                      </p:stCondLst>
                      <p:childTnLst>
                        <p:par>
                          <p:cTn id="48" fill="hold">
                            <p:stCondLst>
                              <p:cond delay="0"/>
                            </p:stCondLst>
                            <p:childTnLst>
                              <p:par>
                                <p:cTn id="49" presetID="2" presetClass="entr" presetSubtype="4" dur="500" fill="hold" grpId="0" nodeType="clickEffect">
                                  <p:stCondLst>
                                    <p:cond delay="0"/>
                                  </p:stCondLst>
                                  <p:childTnLst>
                                    <p:set>
                                      <p:cBhvr>
                                        <p:cTn id="50" dur="1" fill="hold">
                                          <p:stCondLst>
                                            <p:cond delay="0"/>
                                          </p:stCondLst>
                                        </p:cTn>
                                        <p:tgtEl>
                                          <p:spTgt spid="10"/>
                                        </p:tgtEl>
                                        <p:attrNameLst>
                                          <p:attrName>style.visibility</p:attrName>
                                        </p:attrNameLst>
                                      </p:cBhvr>
                                      <p:to>
                                        <p:strVal val="visible"/>
                                      </p:to>
                                    </p:set>
                                    <p:anim calcmode="lin" valueType="num">
                                      <p:cBhvr additive="base">
                                        <p:cTn id="51" dur="500" fill="hold"/>
                                        <p:tgtEl>
                                          <p:spTgt spid="10"/>
                                        </p:tgtEl>
                                        <p:attrNameLst>
                                          <p:attrName>ppt_x</p:attrName>
                                        </p:attrNameLst>
                                      </p:cBhvr>
                                      <p:tavLst>
                                        <p:tav tm="0">
                                          <p:val>
                                            <p:strVal val="#ppt_x"/>
                                          </p:val>
                                        </p:tav>
                                        <p:tav tm="100000">
                                          <p:val>
                                            <p:strVal val="#ppt_x"/>
                                          </p:val>
                                        </p:tav>
                                      </p:tavLst>
                                    </p:anim>
                                    <p:anim calcmode="lin" valueType="num">
                                      <p:cBhvr additive="base">
                                        <p:cTn id="5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3" fill="hold" nodeType="clickPar">
                      <p:stCondLst>
                        <p:cond delay="indefinite"/>
                      </p:stCondLst>
                      <p:childTnLst>
                        <p:par>
                          <p:cTn id="54" fill="hold">
                            <p:stCondLst>
                              <p:cond delay="0"/>
                            </p:stCondLst>
                            <p:childTnLst>
                              <p:par>
                                <p:cTn id="55" presetID="2" presetClass="entr" presetSubtype="4" dur="500" fill="hold" grpId="0" nodeType="clickEffect">
                                  <p:stCondLst>
                                    <p:cond delay="0"/>
                                  </p:stCondLst>
                                  <p:childTnLst>
                                    <p:set>
                                      <p:cBhvr>
                                        <p:cTn id="56" dur="1" fill="hold">
                                          <p:stCondLst>
                                            <p:cond delay="0"/>
                                          </p:stCondLst>
                                        </p:cTn>
                                        <p:tgtEl>
                                          <p:spTgt spid="13"/>
                                        </p:tgtEl>
                                        <p:attrNameLst>
                                          <p:attrName>style.visibility</p:attrName>
                                        </p:attrNameLst>
                                      </p:cBhvr>
                                      <p:to>
                                        <p:strVal val="visible"/>
                                      </p:to>
                                    </p:set>
                                    <p:anim calcmode="lin" valueType="num">
                                      <p:cBhvr additive="base">
                                        <p:cTn id="57" dur="500" fill="hold"/>
                                        <p:tgtEl>
                                          <p:spTgt spid="13"/>
                                        </p:tgtEl>
                                        <p:attrNameLst>
                                          <p:attrName>ppt_x</p:attrName>
                                        </p:attrNameLst>
                                      </p:cBhvr>
                                      <p:tavLst>
                                        <p:tav tm="0">
                                          <p:val>
                                            <p:strVal val="#ppt_x"/>
                                          </p:val>
                                        </p:tav>
                                        <p:tav tm="100000">
                                          <p:val>
                                            <p:strVal val="#ppt_x"/>
                                          </p:val>
                                        </p:tav>
                                      </p:tavLst>
                                    </p:anim>
                                    <p:anim calcmode="lin" valueType="num">
                                      <p:cBhvr additive="base">
                                        <p:cTn id="5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59" fill="hold" nodeType="clickPar">
                      <p:stCondLst>
                        <p:cond delay="indefinite"/>
                      </p:stCondLst>
                      <p:childTnLst>
                        <p:par>
                          <p:cTn id="60" fill="hold">
                            <p:stCondLst>
                              <p:cond delay="0"/>
                            </p:stCondLst>
                            <p:childTnLst>
                              <p:par>
                                <p:cTn id="61" presetID="2" presetClass="entr" presetSubtype="4" dur="500" fill="hold" grpId="0" nodeType="clickEffect">
                                  <p:stCondLst>
                                    <p:cond delay="0"/>
                                  </p:stCondLst>
                                  <p:childTnLst>
                                    <p:set>
                                      <p:cBhvr>
                                        <p:cTn id="62" dur="1" fill="hold">
                                          <p:stCondLst>
                                            <p:cond delay="0"/>
                                          </p:stCondLst>
                                        </p:cTn>
                                        <p:tgtEl>
                                          <p:spTgt spid="3"/>
                                        </p:tgtEl>
                                        <p:attrNameLst>
                                          <p:attrName>style.visibility</p:attrName>
                                        </p:attrNameLst>
                                      </p:cBhvr>
                                      <p:to>
                                        <p:strVal val="visible"/>
                                      </p:to>
                                    </p:set>
                                    <p:anim calcmode="lin" valueType="num">
                                      <p:cBhvr additive="base">
                                        <p:cTn id="63" dur="500" fill="hold"/>
                                        <p:tgtEl>
                                          <p:spTgt spid="3"/>
                                        </p:tgtEl>
                                        <p:attrNameLst>
                                          <p:attrName>ppt_x</p:attrName>
                                        </p:attrNameLst>
                                      </p:cBhvr>
                                      <p:tavLst>
                                        <p:tav tm="0">
                                          <p:val>
                                            <p:strVal val="#ppt_x"/>
                                          </p:val>
                                        </p:tav>
                                        <p:tav tm="100000">
                                          <p:val>
                                            <p:strVal val="#ppt_x"/>
                                          </p:val>
                                        </p:tav>
                                      </p:tavLst>
                                    </p:anim>
                                    <p:anim calcmode="lin" valueType="num">
                                      <p:cBhvr additive="base">
                                        <p:cTn id="6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65" fill="hold" nodeType="clickPar">
                      <p:stCondLst>
                        <p:cond delay="indefinite"/>
                      </p:stCondLst>
                      <p:childTnLst>
                        <p:par>
                          <p:cTn id="66" fill="hold">
                            <p:stCondLst>
                              <p:cond delay="0"/>
                            </p:stCondLst>
                            <p:childTnLst>
                              <p:par>
                                <p:cTn id="67" presetID="3" presetClass="entr" presetSubtype="10" dur="500" fill="hold" grpId="0" nodeType="clickEffect">
                                  <p:stCondLst>
                                    <p:cond delay="0"/>
                                  </p:stCondLst>
                                  <p:childTnLst>
                                    <p:set>
                                      <p:cBhvr>
                                        <p:cTn id="68" dur="1" fill="hold">
                                          <p:stCondLst>
                                            <p:cond delay="0"/>
                                          </p:stCondLst>
                                        </p:cTn>
                                        <p:tgtEl>
                                          <p:spTgt spid="5"/>
                                        </p:tgtEl>
                                        <p:attrNameLst>
                                          <p:attrName>style.visibility</p:attrName>
                                        </p:attrNameLst>
                                      </p:cBhvr>
                                      <p:to>
                                        <p:strVal val="visible"/>
                                      </p:to>
                                    </p:set>
                                    <p:animEffect transition="in" filter="blinds(horizontal)">
                                      <p:cBhvr>
                                        <p:cTn id="69" dur="500"/>
                                        <p:tgtEl>
                                          <p:spTgt spid="5"/>
                                        </p:tgtEl>
                                      </p:cBhvr>
                                    </p:animEffect>
                                  </p:childTnLst>
                                </p:cTn>
                              </p:par>
                            </p:childTnLst>
                          </p:cTn>
                        </p:par>
                      </p:childTnLst>
                    </p:cTn>
                  </p:par>
                  <p:par>
                    <p:cTn id="70" fill="hold" nodeType="clickPar">
                      <p:stCondLst>
                        <p:cond delay="indefinite"/>
                      </p:stCondLst>
                      <p:childTnLst>
                        <p:par>
                          <p:cTn id="71" fill="hold">
                            <p:stCondLst>
                              <p:cond delay="0"/>
                            </p:stCondLst>
                            <p:childTnLst>
                              <p:par>
                                <p:cTn id="72" presetID="47" presetClass="entr" presetSubtype="0" dur="1000" fill="hold" grpId="0" nodeType="clickEffect">
                                  <p:stCondLst>
                                    <p:cond delay="0"/>
                                  </p:stCondLst>
                                  <p:childTnLst>
                                    <p:set>
                                      <p:cBhvr>
                                        <p:cTn id="73" dur="1" fill="hold">
                                          <p:stCondLst>
                                            <p:cond delay="0"/>
                                          </p:stCondLst>
                                        </p:cTn>
                                        <p:tgtEl>
                                          <p:spTgt spid="8"/>
                                        </p:tgtEl>
                                        <p:attrNameLst>
                                          <p:attrName>style.visibility</p:attrName>
                                        </p:attrNameLst>
                                      </p:cBhvr>
                                      <p:to>
                                        <p:strVal val="visible"/>
                                      </p:to>
                                    </p:set>
                                    <p:animEffect transition="in" filter="fade">
                                      <p:cBhvr>
                                        <p:cTn id="74" dur="1000"/>
                                        <p:tgtEl>
                                          <p:spTgt spid="8"/>
                                        </p:tgtEl>
                                      </p:cBhvr>
                                    </p:animEffect>
                                    <p:anim calcmode="lin" valueType="num">
                                      <p:cBhvr>
                                        <p:cTn id="75" dur="1000" fill="hold"/>
                                        <p:tgtEl>
                                          <p:spTgt spid="8"/>
                                        </p:tgtEl>
                                        <p:attrNameLst>
                                          <p:attrName>ppt_x</p:attrName>
                                        </p:attrNameLst>
                                      </p:cBhvr>
                                      <p:tavLst>
                                        <p:tav tm="0">
                                          <p:val>
                                            <p:strVal val="#ppt_x"/>
                                          </p:val>
                                        </p:tav>
                                        <p:tav tm="100000">
                                          <p:val>
                                            <p:strVal val="#ppt_x"/>
                                          </p:val>
                                        </p:tav>
                                      </p:tavLst>
                                    </p:anim>
                                    <p:anim calcmode="lin" valueType="num">
                                      <p:cBhvr>
                                        <p:cTn id="76" dur="1000" fill="hold"/>
                                        <p:tgtEl>
                                          <p:spTgt spid="8"/>
                                        </p:tgtEl>
                                        <p:attrNameLst>
                                          <p:attrName>ppt_y</p:attrName>
                                        </p:attrNameLst>
                                      </p:cBhvr>
                                      <p:tavLst>
                                        <p:tav tm="0">
                                          <p:val>
                                            <p:strVal val="#ppt_y-.1"/>
                                          </p:val>
                                        </p:tav>
                                        <p:tav tm="100000">
                                          <p:val>
                                            <p:strVal val="#ppt_y"/>
                                          </p:val>
                                        </p:tav>
                                      </p:tavLst>
                                    </p:anim>
                                  </p:childTnLst>
                                </p:cTn>
                              </p:par>
                              <p:par>
                                <p:cTn id="77" presetID="47" presetClass="entr" presetSubtype="0" dur="1000" fill="hold" grpId="0" nodeType="withEffect">
                                  <p:stCondLst>
                                    <p:cond delay="0"/>
                                  </p:stCondLst>
                                  <p:childTnLst>
                                    <p:set>
                                      <p:cBhvr>
                                        <p:cTn id="78" dur="1" fill="hold">
                                          <p:stCondLst>
                                            <p:cond delay="0"/>
                                          </p:stCondLst>
                                        </p:cTn>
                                        <p:tgtEl>
                                          <p:spTgt spid="32"/>
                                        </p:tgtEl>
                                        <p:attrNameLst>
                                          <p:attrName>style.visibility</p:attrName>
                                        </p:attrNameLst>
                                      </p:cBhvr>
                                      <p:to>
                                        <p:strVal val="visible"/>
                                      </p:to>
                                    </p:set>
                                    <p:animEffect transition="in" filter="fade">
                                      <p:cBhvr>
                                        <p:cTn id="79" dur="1000"/>
                                        <p:tgtEl>
                                          <p:spTgt spid="32"/>
                                        </p:tgtEl>
                                      </p:cBhvr>
                                    </p:animEffect>
                                    <p:anim calcmode="lin" valueType="num">
                                      <p:cBhvr>
                                        <p:cTn id="80" dur="1000" fill="hold"/>
                                        <p:tgtEl>
                                          <p:spTgt spid="32"/>
                                        </p:tgtEl>
                                        <p:attrNameLst>
                                          <p:attrName>ppt_x</p:attrName>
                                        </p:attrNameLst>
                                      </p:cBhvr>
                                      <p:tavLst>
                                        <p:tav tm="0">
                                          <p:val>
                                            <p:strVal val="#ppt_x"/>
                                          </p:val>
                                        </p:tav>
                                        <p:tav tm="100000">
                                          <p:val>
                                            <p:strVal val="#ppt_x"/>
                                          </p:val>
                                        </p:tav>
                                      </p:tavLst>
                                    </p:anim>
                                    <p:anim calcmode="lin" valueType="num">
                                      <p:cBhvr>
                                        <p:cTn id="81" dur="1000" fill="hold"/>
                                        <p:tgtEl>
                                          <p:spTgt spid="32"/>
                                        </p:tgtEl>
                                        <p:attrNameLst>
                                          <p:attrName>ppt_y</p:attrName>
                                        </p:attrNameLst>
                                      </p:cBhvr>
                                      <p:tavLst>
                                        <p:tav tm="0">
                                          <p:val>
                                            <p:strVal val="#ppt_y-.1"/>
                                          </p:val>
                                        </p:tav>
                                        <p:tav tm="100000">
                                          <p:val>
                                            <p:strVal val="#ppt_y"/>
                                          </p:val>
                                        </p:tav>
                                      </p:tavLst>
                                    </p:anim>
                                  </p:childTnLst>
                                </p:cTn>
                              </p:par>
                              <p:par>
                                <p:cTn id="82" presetID="47" presetClass="entr" presetSubtype="0" dur="1000" fill="hold" grpId="0" nodeType="withEffect">
                                  <p:stCondLst>
                                    <p:cond delay="0"/>
                                  </p:stCondLst>
                                  <p:childTnLst>
                                    <p:set>
                                      <p:cBhvr>
                                        <p:cTn id="83" dur="1" fill="hold">
                                          <p:stCondLst>
                                            <p:cond delay="0"/>
                                          </p:stCondLst>
                                        </p:cTn>
                                        <p:tgtEl>
                                          <p:spTgt spid="39"/>
                                        </p:tgtEl>
                                        <p:attrNameLst>
                                          <p:attrName>style.visibility</p:attrName>
                                        </p:attrNameLst>
                                      </p:cBhvr>
                                      <p:to>
                                        <p:strVal val="visible"/>
                                      </p:to>
                                    </p:set>
                                    <p:animEffect transition="in" filter="fade">
                                      <p:cBhvr>
                                        <p:cTn id="84" dur="1000"/>
                                        <p:tgtEl>
                                          <p:spTgt spid="39"/>
                                        </p:tgtEl>
                                      </p:cBhvr>
                                    </p:animEffect>
                                    <p:anim calcmode="lin" valueType="num">
                                      <p:cBhvr>
                                        <p:cTn id="85" dur="1000" fill="hold"/>
                                        <p:tgtEl>
                                          <p:spTgt spid="39"/>
                                        </p:tgtEl>
                                        <p:attrNameLst>
                                          <p:attrName>ppt_x</p:attrName>
                                        </p:attrNameLst>
                                      </p:cBhvr>
                                      <p:tavLst>
                                        <p:tav tm="0">
                                          <p:val>
                                            <p:strVal val="#ppt_x"/>
                                          </p:val>
                                        </p:tav>
                                        <p:tav tm="100000">
                                          <p:val>
                                            <p:strVal val="#ppt_x"/>
                                          </p:val>
                                        </p:tav>
                                      </p:tavLst>
                                    </p:anim>
                                    <p:anim calcmode="lin" valueType="num">
                                      <p:cBhvr>
                                        <p:cTn id="86" dur="1000" fill="hold"/>
                                        <p:tgtEl>
                                          <p:spTgt spid="39"/>
                                        </p:tgtEl>
                                        <p:attrNameLst>
                                          <p:attrName>ppt_y</p:attrName>
                                        </p:attrNameLst>
                                      </p:cBhvr>
                                      <p:tavLst>
                                        <p:tav tm="0">
                                          <p:val>
                                            <p:strVal val="#ppt_y-.1"/>
                                          </p:val>
                                        </p:tav>
                                        <p:tav tm="100000">
                                          <p:val>
                                            <p:strVal val="#ppt_y"/>
                                          </p:val>
                                        </p:tav>
                                      </p:tavLst>
                                    </p:anim>
                                  </p:childTnLst>
                                </p:cTn>
                              </p:par>
                            </p:childTnLst>
                          </p:cTn>
                        </p:par>
                      </p:childTnLst>
                    </p:cTn>
                  </p:par>
                  <p:par>
                    <p:cTn id="87" fill="hold" nodeType="clickPar">
                      <p:stCondLst>
                        <p:cond delay="indefinite"/>
                      </p:stCondLst>
                      <p:childTnLst>
                        <p:par>
                          <p:cTn id="88" fill="hold">
                            <p:stCondLst>
                              <p:cond delay="0"/>
                            </p:stCondLst>
                            <p:childTnLst>
                              <p:par>
                                <p:cTn id="89" presetID="3" presetClass="entr" presetSubtype="10" dur="500" fill="hold" nodeType="clickEffect">
                                  <p:stCondLst>
                                    <p:cond delay="0"/>
                                  </p:stCondLst>
                                  <p:childTnLst>
                                    <p:set>
                                      <p:cBhvr>
                                        <p:cTn id="90" dur="1" fill="hold">
                                          <p:stCondLst>
                                            <p:cond delay="0"/>
                                          </p:stCondLst>
                                        </p:cTn>
                                        <p:tgtEl>
                                          <p:spTgt spid="40"/>
                                        </p:tgtEl>
                                        <p:attrNameLst>
                                          <p:attrName>style.visibility</p:attrName>
                                        </p:attrNameLst>
                                      </p:cBhvr>
                                      <p:to>
                                        <p:strVal val="visible"/>
                                      </p:to>
                                    </p:set>
                                    <p:animEffect transition="in" filter="blinds(horizontal)">
                                      <p:cBhvr>
                                        <p:cTn id="91" dur="500"/>
                                        <p:tgtEl>
                                          <p:spTgt spid="40"/>
                                        </p:tgtEl>
                                      </p:cBhvr>
                                    </p:animEffect>
                                  </p:childTnLst>
                                </p:cTn>
                              </p:par>
                            </p:childTnLst>
                          </p:cTn>
                        </p:par>
                        <p:par>
                          <p:cTn id="92" fill="hold" nodeType="afterGroup">
                            <p:stCondLst>
                              <p:cond delay="500"/>
                            </p:stCondLst>
                            <p:childTnLst>
                              <p:par>
                                <p:cTn id="93" presetID="3" presetClass="entr" presetSubtype="10" dur="500" fill="hold" nodeType="afterEffect">
                                  <p:stCondLst>
                                    <p:cond delay="0"/>
                                  </p:stCondLst>
                                  <p:childTnLst>
                                    <p:set>
                                      <p:cBhvr>
                                        <p:cTn id="94" dur="1" fill="hold">
                                          <p:stCondLst>
                                            <p:cond delay="0"/>
                                          </p:stCondLst>
                                        </p:cTn>
                                        <p:tgtEl>
                                          <p:spTgt spid="43"/>
                                        </p:tgtEl>
                                        <p:attrNameLst>
                                          <p:attrName>style.visibility</p:attrName>
                                        </p:attrNameLst>
                                      </p:cBhvr>
                                      <p:to>
                                        <p:strVal val="visible"/>
                                      </p:to>
                                    </p:set>
                                    <p:animEffect transition="in" filter="blinds(horizontal)">
                                      <p:cBhvr>
                                        <p:cTn id="95" dur="500"/>
                                        <p:tgtEl>
                                          <p:spTgt spid="43"/>
                                        </p:tgtEl>
                                      </p:cBhvr>
                                    </p:animEffect>
                                  </p:childTnLst>
                                </p:cTn>
                              </p:par>
                            </p:childTnLst>
                          </p:cTn>
                        </p:par>
                      </p:childTnLst>
                    </p:cTn>
                  </p:par>
                  <p:par>
                    <p:cTn id="96" fill="hold" nodeType="clickPar">
                      <p:stCondLst>
                        <p:cond delay="indefinite"/>
                      </p:stCondLst>
                      <p:childTnLst>
                        <p:par>
                          <p:cTn id="97" fill="hold">
                            <p:stCondLst>
                              <p:cond delay="0"/>
                            </p:stCondLst>
                            <p:childTnLst>
                              <p:par>
                                <p:cTn id="98" presetID="3" presetClass="entr" presetSubtype="10" dur="500" fill="hold" nodeType="clickEffect">
                                  <p:stCondLst>
                                    <p:cond delay="0"/>
                                  </p:stCondLst>
                                  <p:childTnLst>
                                    <p:set>
                                      <p:cBhvr>
                                        <p:cTn id="99" dur="1" fill="hold">
                                          <p:stCondLst>
                                            <p:cond delay="0"/>
                                          </p:stCondLst>
                                        </p:cTn>
                                        <p:tgtEl>
                                          <p:spTgt spid="33"/>
                                        </p:tgtEl>
                                        <p:attrNameLst>
                                          <p:attrName>style.visibility</p:attrName>
                                        </p:attrNameLst>
                                      </p:cBhvr>
                                      <p:to>
                                        <p:strVal val="visible"/>
                                      </p:to>
                                    </p:set>
                                    <p:animEffect transition="in" filter="blinds(horizontal)">
                                      <p:cBhvr>
                                        <p:cTn id="100" dur="500"/>
                                        <p:tgtEl>
                                          <p:spTgt spid="33"/>
                                        </p:tgtEl>
                                      </p:cBhvr>
                                    </p:animEffect>
                                  </p:childTnLst>
                                </p:cTn>
                              </p:par>
                            </p:childTnLst>
                          </p:cTn>
                        </p:par>
                      </p:childTnLst>
                    </p:cTn>
                  </p:par>
                  <p:par>
                    <p:cTn id="101" fill="hold" nodeType="clickPar">
                      <p:stCondLst>
                        <p:cond delay="indefinite"/>
                      </p:stCondLst>
                      <p:childTnLst>
                        <p:par>
                          <p:cTn id="102" fill="hold">
                            <p:stCondLst>
                              <p:cond delay="0"/>
                            </p:stCondLst>
                            <p:childTnLst>
                              <p:par>
                                <p:cTn id="103" presetID="3" presetClass="entr" presetSubtype="10" dur="500" fill="hold" nodeType="clickEffect">
                                  <p:stCondLst>
                                    <p:cond delay="0"/>
                                  </p:stCondLst>
                                  <p:childTnLst>
                                    <p:set>
                                      <p:cBhvr>
                                        <p:cTn id="104" dur="1" fill="hold">
                                          <p:stCondLst>
                                            <p:cond delay="0"/>
                                          </p:stCondLst>
                                        </p:cTn>
                                        <p:tgtEl>
                                          <p:spTgt spid="36"/>
                                        </p:tgtEl>
                                        <p:attrNameLst>
                                          <p:attrName>style.visibility</p:attrName>
                                        </p:attrNameLst>
                                      </p:cBhvr>
                                      <p:to>
                                        <p:strVal val="visible"/>
                                      </p:to>
                                    </p:set>
                                    <p:animEffect transition="in" filter="blinds(horizontal)">
                                      <p:cBhvr>
                                        <p:cTn id="105" dur="500"/>
                                        <p:tgtEl>
                                          <p:spTgt spid="36"/>
                                        </p:tgtEl>
                                      </p:cBhvr>
                                    </p:animEffect>
                                  </p:childTnLst>
                                </p:cTn>
                              </p:par>
                            </p:childTnLst>
                          </p:cTn>
                        </p:par>
                      </p:childTnLst>
                    </p:cTn>
                  </p:par>
                  <p:par>
                    <p:cTn id="106" fill="hold" nodeType="clickPar">
                      <p:stCondLst>
                        <p:cond delay="indefinite"/>
                      </p:stCondLst>
                      <p:childTnLst>
                        <p:par>
                          <p:cTn id="107" fill="hold">
                            <p:stCondLst>
                              <p:cond delay="0"/>
                            </p:stCondLst>
                            <p:childTnLst>
                              <p:par>
                                <p:cTn id="108" presetID="3" presetClass="entr" presetSubtype="10" dur="500" fill="hold" nodeType="clickEffect">
                                  <p:stCondLst>
                                    <p:cond delay="0"/>
                                  </p:stCondLst>
                                  <p:childTnLst>
                                    <p:set>
                                      <p:cBhvr>
                                        <p:cTn id="109" dur="1" fill="hold">
                                          <p:stCondLst>
                                            <p:cond delay="0"/>
                                          </p:stCondLst>
                                        </p:cTn>
                                        <p:tgtEl>
                                          <p:spTgt spid="46"/>
                                        </p:tgtEl>
                                        <p:attrNameLst>
                                          <p:attrName>style.visibility</p:attrName>
                                        </p:attrNameLst>
                                      </p:cBhvr>
                                      <p:to>
                                        <p:strVal val="visible"/>
                                      </p:to>
                                    </p:set>
                                    <p:animEffect transition="in" filter="blinds(horizontal)">
                                      <p:cBhvr>
                                        <p:cTn id="110" dur="500"/>
                                        <p:tgtEl>
                                          <p:spTgt spid="46"/>
                                        </p:tgtEl>
                                      </p:cBhvr>
                                    </p:animEffect>
                                  </p:childTnLst>
                                </p:cTn>
                              </p:par>
                            </p:childTnLst>
                          </p:cTn>
                        </p:par>
                      </p:childTnLst>
                    </p:cTn>
                  </p:par>
                  <p:par>
                    <p:cTn id="111" fill="hold" nodeType="clickPar">
                      <p:stCondLst>
                        <p:cond delay="indefinite"/>
                      </p:stCondLst>
                      <p:childTnLst>
                        <p:par>
                          <p:cTn id="112" fill="hold">
                            <p:stCondLst>
                              <p:cond delay="0"/>
                            </p:stCondLst>
                            <p:childTnLst>
                              <p:par>
                                <p:cTn id="113" presetID="3" presetClass="entr" presetSubtype="10" dur="500" fill="hold" nodeType="clickEffect">
                                  <p:stCondLst>
                                    <p:cond delay="0"/>
                                  </p:stCondLst>
                                  <p:childTnLst>
                                    <p:set>
                                      <p:cBhvr>
                                        <p:cTn id="114" dur="1" fill="hold">
                                          <p:stCondLst>
                                            <p:cond delay="0"/>
                                          </p:stCondLst>
                                        </p:cTn>
                                        <p:tgtEl>
                                          <p:spTgt spid="49"/>
                                        </p:tgtEl>
                                        <p:attrNameLst>
                                          <p:attrName>style.visibility</p:attrName>
                                        </p:attrNameLst>
                                      </p:cBhvr>
                                      <p:to>
                                        <p:strVal val="visible"/>
                                      </p:to>
                                    </p:set>
                                    <p:animEffect transition="in" filter="blinds(horizontal)">
                                      <p:cBhvr>
                                        <p:cTn id="115" dur="500"/>
                                        <p:tgtEl>
                                          <p:spTgt spid="49"/>
                                        </p:tgtEl>
                                      </p:cBhvr>
                                    </p:animEffect>
                                  </p:childTnLst>
                                </p:cTn>
                              </p:par>
                            </p:childTnLst>
                          </p:cTn>
                        </p:par>
                      </p:childTnLst>
                    </p:cTn>
                  </p:par>
                  <p:par>
                    <p:cTn id="116" fill="hold" nodeType="clickPar">
                      <p:stCondLst>
                        <p:cond delay="indefinite"/>
                      </p:stCondLst>
                      <p:childTnLst>
                        <p:par>
                          <p:cTn id="117" fill="hold">
                            <p:stCondLst>
                              <p:cond delay="0"/>
                            </p:stCondLst>
                            <p:childTnLst>
                              <p:par>
                                <p:cTn id="118" presetID="2" presetClass="entr" presetSubtype="4" dur="500" fill="hold" grpId="0" nodeType="clickEffect">
                                  <p:stCondLst>
                                    <p:cond delay="0"/>
                                  </p:stCondLst>
                                  <p:childTnLst>
                                    <p:set>
                                      <p:cBhvr>
                                        <p:cTn id="119" dur="1" fill="hold">
                                          <p:stCondLst>
                                            <p:cond delay="0"/>
                                          </p:stCondLst>
                                        </p:cTn>
                                        <p:tgtEl>
                                          <p:spTgt spid="16"/>
                                        </p:tgtEl>
                                        <p:attrNameLst>
                                          <p:attrName>style.visibility</p:attrName>
                                        </p:attrNameLst>
                                      </p:cBhvr>
                                      <p:to>
                                        <p:strVal val="visible"/>
                                      </p:to>
                                    </p:set>
                                    <p:anim calcmode="lin" valueType="num">
                                      <p:cBhvr additive="base">
                                        <p:cTn id="120" dur="500" fill="hold"/>
                                        <p:tgtEl>
                                          <p:spTgt spid="16"/>
                                        </p:tgtEl>
                                        <p:attrNameLst>
                                          <p:attrName>ppt_x</p:attrName>
                                        </p:attrNameLst>
                                      </p:cBhvr>
                                      <p:tavLst>
                                        <p:tav tm="0">
                                          <p:val>
                                            <p:strVal val="#ppt_x"/>
                                          </p:val>
                                        </p:tav>
                                        <p:tav tm="100000">
                                          <p:val>
                                            <p:strVal val="#ppt_x"/>
                                          </p:val>
                                        </p:tav>
                                      </p:tavLst>
                                    </p:anim>
                                    <p:anim calcmode="lin" valueType="num">
                                      <p:cBhvr additive="base">
                                        <p:cTn id="121"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5" grpId="0"/>
      <p:bldP spid="89" grpId="0"/>
      <p:bldP spid="107" grpId="0"/>
      <p:bldP spid="2" grpId="0"/>
      <p:bldP spid="7" grpId="0"/>
      <p:bldP spid="9" grpId="0"/>
      <p:bldP spid="10" grpId="0"/>
      <p:bldP spid="11" grpId="0"/>
      <p:bldP spid="13" grpId="0"/>
      <p:bldP spid="14" grpId="0"/>
      <p:bldP spid="18" grpId="0"/>
      <p:bldP spid="3" grpId="0"/>
      <p:bldP spid="5" grpId="0"/>
      <p:bldP spid="8" grpId="0"/>
      <p:bldP spid="32" grpId="0"/>
      <p:bldP spid="39" grpId="0"/>
      <p:bldP spid="16"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3557" name="文本框 9"/>
          <p:cNvSpPr txBox="1"/>
          <p:nvPr>
            <p:custDataLst>
              <p:tags r:id="rId3"/>
            </p:custDataLst>
          </p:nvPr>
        </p:nvSpPr>
        <p:spPr>
          <a:xfrm>
            <a:off x="141288" y="725621"/>
            <a:ext cx="1257300" cy="521970"/>
          </a:xfrm>
          <a:prstGeom prst="rect">
            <a:avLst/>
          </a:prstGeom>
          <a:solidFill>
            <a:schemeClr val="bg1">
              <a:lumMod val="95000"/>
            </a:schemeClr>
          </a:solidFill>
          <a:ln w="9525">
            <a:solidFill>
              <a:srgbClr val="FF0000"/>
            </a:solidFill>
          </a:ln>
        </p:spPr>
        <p:txBody>
          <a:bodyPr wrap="non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altLang="zh-CN" sz="2800" b="1">
                <a:latin typeface="宋体" panose="02010600030101010101" pitchFamily="2" charset="-122"/>
                <a:ea typeface="宋体" panose="02010600030101010101" pitchFamily="2" charset="-122"/>
                <a:cs typeface="宋体" panose="02010600030101010101" pitchFamily="2" charset="-122"/>
              </a:rPr>
              <a:t>1.</a:t>
            </a:r>
            <a:r>
              <a:rPr lang="zh-CN" altLang="en-US" sz="2800" b="1">
                <a:latin typeface="宋体" panose="02010600030101010101" pitchFamily="2" charset="-122"/>
                <a:ea typeface="宋体" panose="02010600030101010101" pitchFamily="2" charset="-122"/>
                <a:cs typeface="宋体" panose="02010600030101010101" pitchFamily="2" charset="-122"/>
              </a:rPr>
              <a:t>背景</a:t>
            </a:r>
            <a:endParaRPr lang="zh-CN" altLang="en-US" sz="2800" b="1">
              <a:latin typeface="宋体" panose="02010600030101010101" pitchFamily="2" charset="-122"/>
              <a:ea typeface="宋体" panose="02010600030101010101" pitchFamily="2" charset="-122"/>
              <a:cs typeface="宋体" panose="02010600030101010101" pitchFamily="2" charset="-122"/>
            </a:endParaRPr>
          </a:p>
        </p:txBody>
      </p:sp>
      <p:cxnSp>
        <p:nvCxnSpPr>
          <p:cNvPr id="21" name="直接连接符 20"/>
          <p:cNvCxnSpPr/>
          <p:nvPr>
            <p:custDataLst>
              <p:tags r:id="rId4"/>
            </p:custDataLst>
          </p:nvPr>
        </p:nvCxnSpPr>
        <p:spPr>
          <a:xfrm flipV="1">
            <a:off x="174625" y="3422461"/>
            <a:ext cx="12192000" cy="13647"/>
          </a:xfrm>
          <a:prstGeom prst="line">
            <a:avLst/>
          </a:prstGeom>
          <a:ln w="57150">
            <a:solidFill>
              <a:srgbClr val="C00000"/>
            </a:solidFill>
            <a:prstDash val="sysDot"/>
          </a:ln>
        </p:spPr>
        <p:style>
          <a:lnRef idx="1">
            <a:schemeClr val="accent1"/>
          </a:lnRef>
          <a:fillRef idx="0">
            <a:schemeClr val="accent1"/>
          </a:fillRef>
          <a:effectRef idx="0">
            <a:schemeClr val="accent1"/>
          </a:effectRef>
          <a:fontRef idx="minor">
            <a:schemeClr val="tx1"/>
          </a:fontRef>
        </p:style>
      </p:cxnSp>
      <p:sp>
        <p:nvSpPr>
          <p:cNvPr id="4" name="文本框 3"/>
          <p:cNvSpPr txBox="1"/>
          <p:nvPr>
            <p:custDataLst>
              <p:tags r:id="rId5"/>
            </p:custDataLst>
          </p:nvPr>
        </p:nvSpPr>
        <p:spPr>
          <a:xfrm>
            <a:off x="240665" y="3557270"/>
            <a:ext cx="11951335" cy="304609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0000"/>
                </a:solidFill>
              </a:rPr>
              <a:t>（2021·全国甲卷高考·29）</a:t>
            </a:r>
            <a:r>
              <a:rPr lang="zh-CN" altLang="en-US" sz="2400"/>
              <a:t>1921年2月，蔡和森写信给陈独秀，讨论马克思学说与中国无产阶级的关系时称：“西方大工业国的无产阶级常常受其资本家的贿买、笼络而不自觉……此所以社会革命不发生于资本集中、工业极盛、殖民地极富之英、美、法，而发生于殖民地极少、工业落后之农业国俄罗斯也。”他意在强调（   ）</a:t>
            </a:r>
            <a:endParaRPr lang="zh-CN" altLang="en-US" sz="2400"/>
          </a:p>
          <a:p>
            <a:r>
              <a:rPr lang="zh-CN" altLang="en-US" sz="2400">
                <a:solidFill>
                  <a:srgbClr val="1D41D5"/>
                </a:solidFill>
              </a:rPr>
              <a:t>A．社会革命不会发生在发达资本主义国家</a:t>
            </a:r>
            <a:endParaRPr lang="zh-CN" altLang="en-US" sz="2400">
              <a:solidFill>
                <a:srgbClr val="1D41D5"/>
              </a:solidFill>
            </a:endParaRPr>
          </a:p>
          <a:p>
            <a:r>
              <a:rPr lang="zh-CN" altLang="en-US" sz="2400">
                <a:solidFill>
                  <a:srgbClr val="1D41D5"/>
                </a:solidFill>
              </a:rPr>
              <a:t>B．无产阶级受资本家笼络而失去革命动力</a:t>
            </a:r>
            <a:endParaRPr lang="zh-CN" altLang="en-US" sz="2400">
              <a:solidFill>
                <a:srgbClr val="1D41D5"/>
              </a:solidFill>
            </a:endParaRPr>
          </a:p>
          <a:p>
            <a:r>
              <a:rPr lang="zh-CN" altLang="en-US" sz="2400">
                <a:solidFill>
                  <a:srgbClr val="1D41D5"/>
                </a:solidFill>
              </a:rPr>
              <a:t>C．中国已经具备了进行无产阶级革命的客观条件</a:t>
            </a:r>
            <a:endParaRPr lang="zh-CN" altLang="en-US" sz="2400">
              <a:solidFill>
                <a:srgbClr val="1D41D5"/>
              </a:solidFill>
            </a:endParaRPr>
          </a:p>
          <a:p>
            <a:r>
              <a:rPr lang="zh-CN" altLang="en-US" sz="2400">
                <a:solidFill>
                  <a:srgbClr val="1D41D5"/>
                </a:solidFill>
              </a:rPr>
              <a:t>D．俄国以城市为中心的革命道路不适合中国国情</a:t>
            </a:r>
            <a:endParaRPr lang="zh-CN" altLang="en-US" sz="2400">
              <a:solidFill>
                <a:srgbClr val="1D41D5"/>
              </a:solidFill>
            </a:endParaRPr>
          </a:p>
        </p:txBody>
      </p:sp>
      <p:sp>
        <p:nvSpPr>
          <p:cNvPr id="5" name="文本框 4"/>
          <p:cNvSpPr txBox="1"/>
          <p:nvPr>
            <p:custDataLst>
              <p:tags r:id="rId6"/>
            </p:custDataLst>
          </p:nvPr>
        </p:nvSpPr>
        <p:spPr>
          <a:xfrm>
            <a:off x="8233259" y="4901072"/>
            <a:ext cx="700405" cy="9220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5400" b="1">
                <a:solidFill>
                  <a:srgbClr val="C00000"/>
                </a:solidFill>
                <a:latin typeface="微软雅黑" panose="020b0503020204020204" charset="-122"/>
                <a:ea typeface="微软雅黑"/>
              </a:rPr>
              <a:t>C</a:t>
            </a:r>
            <a:endParaRPr lang="en-US" altLang="zh-CN" sz="5400" b="1">
              <a:solidFill>
                <a:srgbClr val="C00000"/>
              </a:solidFill>
              <a:latin typeface="微软雅黑" panose="020b0503020204020204" charset="-122"/>
              <a:ea typeface="微软雅黑"/>
            </a:endParaRPr>
          </a:p>
        </p:txBody>
      </p:sp>
      <p:sp>
        <p:nvSpPr>
          <p:cNvPr id="19" name="灯片编号占位符 2"/>
          <p:cNvSpPr>
            <a:spLocks noGrp="1"/>
          </p:cNvSpPr>
          <p:nvPr>
            <p:ph type="sldNum" sz="quarter" idx="12"/>
            <p:custDataLst>
              <p:tags r:id="rId7"/>
            </p:custDataLst>
          </p:nvPr>
        </p:nvSpPr>
        <p:spPr/>
        <p:txBody>
          <a:bodyPr/>
          <a:lstStyle/>
          <a:p>
            <a:fld id="{565CE74E-AB26-4998-AD42-012C4C1AD076}" type="slidenum">
              <a:rPr lang="zh-CN" altLang="en-US" smtClean="0"/>
              <a:t>10</a:t>
            </a:fld>
            <a:endParaRPr lang="zh-CN" altLang="en-US"/>
          </a:p>
        </p:txBody>
      </p:sp>
      <p:sp>
        <p:nvSpPr>
          <p:cNvPr id="6" name="文本框 5"/>
          <p:cNvSpPr txBox="1"/>
          <p:nvPr>
            <p:custDataLst>
              <p:tags r:id="rId8"/>
            </p:custDataLst>
          </p:nvPr>
        </p:nvSpPr>
        <p:spPr>
          <a:xfrm>
            <a:off x="440690" y="-35560"/>
            <a:ext cx="779272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00FF"/>
                </a:solidFill>
                <a:latin typeface="微软雅黑" panose="020b0503020204020204" charset="-122"/>
                <a:ea typeface="微软雅黑"/>
                <a:cs typeface="微软雅黑" panose="020b0503020204020204" charset="-122"/>
                <a:sym typeface="+mn-ea"/>
              </a:rPr>
              <a:t>二、中国共产党的诞生</a:t>
            </a:r>
            <a:endParaRPr lang="zh-CN" altLang="en-US" sz="2800" b="1">
              <a:solidFill>
                <a:srgbClr val="0000FF"/>
              </a:solidFill>
              <a:latin typeface="微软雅黑" panose="020b0503020204020204" charset="-122"/>
              <a:ea typeface="微软雅黑"/>
              <a:cs typeface="微软雅黑" panose="020b0503020204020204" charset="-122"/>
              <a:sym typeface="+mn-ea"/>
            </a:endParaRPr>
          </a:p>
        </p:txBody>
      </p:sp>
      <p:sp>
        <p:nvSpPr>
          <p:cNvPr id="2" name="P_7_BD#48e43f125?segpoint=1&amp;parentnodeid=64f8c52b1"/>
          <p:cNvSpPr/>
          <p:nvPr>
            <p:custDataLst>
              <p:tags r:id="rId9"/>
            </p:custDataLst>
          </p:nvPr>
        </p:nvSpPr>
        <p:spPr>
          <a:xfrm>
            <a:off x="1569720" y="638175"/>
            <a:ext cx="2235200" cy="2784475"/>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20000"/>
              </a:lnSpc>
              <a:spcBef>
                <a:spcPct val="0"/>
              </a:spcBef>
              <a:buNone/>
            </a:pPr>
            <a:r>
              <a:rPr lang="en-US" sz="2400" b="1">
                <a:latin typeface="微软雅黑" panose="020b0503020204020204" charset="-122"/>
                <a:ea typeface="微软雅黑"/>
                <a:cs typeface="微软雅黑" panose="020b0503020204020204" charset="-122"/>
                <a:sym typeface="+mn-ea"/>
              </a:rPr>
              <a:t>1</a:t>
            </a:r>
            <a:r>
              <a:rPr lang="zh-CN" altLang="en-US" sz="2400" b="1">
                <a:latin typeface="微软雅黑" panose="020b0503020204020204" charset="-122"/>
                <a:ea typeface="微软雅黑"/>
                <a:cs typeface="微软雅黑" panose="020b0503020204020204" charset="-122"/>
                <a:sym typeface="+mn-ea"/>
              </a:rPr>
              <a:t>、</a:t>
            </a:r>
            <a:r>
              <a:rPr lang="zh-CN" altLang="en-US" sz="2400" b="1">
                <a:solidFill>
                  <a:srgbClr val="FF0000"/>
                </a:solidFill>
                <a:latin typeface="微软雅黑" panose="020b0503020204020204" charset="-122"/>
                <a:ea typeface="微软雅黑"/>
                <a:cs typeface="微软雅黑" panose="020b0503020204020204" charset="-122"/>
                <a:sym typeface="+mn-ea"/>
              </a:rPr>
              <a:t>经济基础：</a:t>
            </a:r>
            <a:endParaRPr lang="zh-CN" altLang="en-US" sz="2400" b="1">
              <a:solidFill>
                <a:srgbClr val="FF0000"/>
              </a:solidFill>
              <a:latin typeface="微软雅黑" panose="020b0503020204020204" charset="-122"/>
              <a:ea typeface="微软雅黑"/>
              <a:cs typeface="微软雅黑" panose="020b0503020204020204" charset="-122"/>
              <a:sym typeface="+mn-ea"/>
            </a:endParaRPr>
          </a:p>
          <a:p>
            <a:pPr indent="0" fontAlgn="auto">
              <a:lnSpc>
                <a:spcPct val="120000"/>
              </a:lnSpc>
              <a:spcBef>
                <a:spcPct val="0"/>
              </a:spcBef>
              <a:buNone/>
            </a:pPr>
            <a:r>
              <a:rPr lang="en-US" sz="2400" b="1">
                <a:latin typeface="微软雅黑" panose="020b0503020204020204" charset="-122"/>
                <a:ea typeface="微软雅黑"/>
                <a:cs typeface="微软雅黑" panose="020b0503020204020204" charset="-122"/>
                <a:sym typeface="+mn-ea"/>
              </a:rPr>
              <a:t>2</a:t>
            </a:r>
            <a:r>
              <a:rPr lang="zh-CN" altLang="en-US" sz="2400" b="1">
                <a:latin typeface="微软雅黑" panose="020b0503020204020204" charset="-122"/>
                <a:ea typeface="微软雅黑"/>
                <a:cs typeface="微软雅黑" panose="020b0503020204020204" charset="-122"/>
                <a:sym typeface="+mn-ea"/>
              </a:rPr>
              <a:t>、</a:t>
            </a:r>
            <a:r>
              <a:rPr lang="zh-CN" altLang="en-US" sz="2400" b="1">
                <a:solidFill>
                  <a:srgbClr val="FF0000"/>
                </a:solidFill>
                <a:latin typeface="微软雅黑" panose="020b0503020204020204" charset="-122"/>
                <a:ea typeface="微软雅黑"/>
                <a:cs typeface="微软雅黑" panose="020b0503020204020204" charset="-122"/>
                <a:sym typeface="+mn-ea"/>
              </a:rPr>
              <a:t>阶级基础：</a:t>
            </a:r>
            <a:endParaRPr lang="zh-CN" altLang="en-US" sz="2400" b="1">
              <a:solidFill>
                <a:srgbClr val="FF0000"/>
              </a:solidFill>
              <a:latin typeface="微软雅黑" panose="020b0503020204020204" charset="-122"/>
              <a:ea typeface="微软雅黑"/>
              <a:cs typeface="微软雅黑" panose="020b0503020204020204" charset="-122"/>
              <a:sym typeface="+mn-ea"/>
            </a:endParaRPr>
          </a:p>
          <a:p>
            <a:pPr indent="0" fontAlgn="auto">
              <a:lnSpc>
                <a:spcPct val="120000"/>
              </a:lnSpc>
              <a:spcBef>
                <a:spcPct val="0"/>
              </a:spcBef>
              <a:buNone/>
            </a:pPr>
            <a:r>
              <a:rPr lang="en-US" sz="2400" b="1">
                <a:latin typeface="微软雅黑" panose="020b0503020204020204" charset="-122"/>
                <a:ea typeface="微软雅黑"/>
                <a:cs typeface="微软雅黑" panose="020b0503020204020204" charset="-122"/>
                <a:sym typeface="+mn-ea"/>
              </a:rPr>
              <a:t>3</a:t>
            </a:r>
            <a:r>
              <a:rPr lang="zh-CN" altLang="en-US" sz="2400" b="1">
                <a:latin typeface="微软雅黑" panose="020b0503020204020204" charset="-122"/>
                <a:ea typeface="微软雅黑"/>
                <a:cs typeface="微软雅黑" panose="020b0503020204020204" charset="-122"/>
                <a:sym typeface="+mn-ea"/>
              </a:rPr>
              <a:t>、</a:t>
            </a:r>
            <a:r>
              <a:rPr lang="zh-CN" altLang="en-US" sz="2400" b="1">
                <a:solidFill>
                  <a:srgbClr val="FF0000"/>
                </a:solidFill>
                <a:latin typeface="微软雅黑" panose="020b0503020204020204" charset="-122"/>
                <a:ea typeface="微软雅黑"/>
                <a:cs typeface="微软雅黑" panose="020b0503020204020204" charset="-122"/>
                <a:sym typeface="+mn-ea"/>
              </a:rPr>
              <a:t>思想基础：</a:t>
            </a:r>
            <a:endParaRPr lang="zh-CN" altLang="en-US" sz="2400" b="1">
              <a:solidFill>
                <a:srgbClr val="FF0000"/>
              </a:solidFill>
              <a:latin typeface="微软雅黑" panose="020b0503020204020204" charset="-122"/>
              <a:ea typeface="微软雅黑"/>
              <a:cs typeface="微软雅黑" panose="020b0503020204020204" charset="-122"/>
              <a:sym typeface="+mn-ea"/>
            </a:endParaRPr>
          </a:p>
          <a:p>
            <a:pPr indent="0" fontAlgn="auto">
              <a:lnSpc>
                <a:spcPct val="120000"/>
              </a:lnSpc>
              <a:spcBef>
                <a:spcPct val="0"/>
              </a:spcBef>
              <a:buNone/>
            </a:pPr>
            <a:r>
              <a:rPr lang="en-US" sz="2400" b="1">
                <a:latin typeface="微软雅黑" panose="020b0503020204020204" charset="-122"/>
                <a:ea typeface="微软雅黑"/>
                <a:cs typeface="微软雅黑" panose="020b0503020204020204" charset="-122"/>
                <a:sym typeface="+mn-ea"/>
              </a:rPr>
              <a:t>4</a:t>
            </a:r>
            <a:r>
              <a:rPr lang="zh-CN" altLang="en-US" sz="2400" b="1">
                <a:latin typeface="微软雅黑" panose="020b0503020204020204" charset="-122"/>
                <a:ea typeface="微软雅黑"/>
                <a:cs typeface="微软雅黑" panose="020b0503020204020204" charset="-122"/>
                <a:sym typeface="+mn-ea"/>
              </a:rPr>
              <a:t>、</a:t>
            </a:r>
            <a:r>
              <a:rPr lang="zh-CN" altLang="en-US" sz="2400" b="1">
                <a:solidFill>
                  <a:srgbClr val="FF0000"/>
                </a:solidFill>
                <a:latin typeface="微软雅黑" panose="020b0503020204020204" charset="-122"/>
                <a:ea typeface="微软雅黑"/>
                <a:cs typeface="微软雅黑" panose="020b0503020204020204" charset="-122"/>
                <a:sym typeface="+mn-ea"/>
              </a:rPr>
              <a:t>组织基础：</a:t>
            </a:r>
            <a:endParaRPr lang="zh-CN" altLang="en-US" sz="2400" b="1">
              <a:solidFill>
                <a:schemeClr val="tx1"/>
              </a:solidFill>
              <a:latin typeface="微软雅黑" panose="020b0503020204020204" charset="-122"/>
              <a:ea typeface="微软雅黑"/>
              <a:cs typeface="微软雅黑" panose="020b0503020204020204" charset="-122"/>
            </a:endParaRPr>
          </a:p>
          <a:p>
            <a:pPr indent="0" fontAlgn="auto">
              <a:lnSpc>
                <a:spcPct val="120000"/>
              </a:lnSpc>
              <a:spcBef>
                <a:spcPct val="0"/>
              </a:spcBef>
              <a:buNone/>
            </a:pPr>
            <a:r>
              <a:rPr lang="en-US" sz="2400" b="1">
                <a:latin typeface="微软雅黑" panose="020b0503020204020204" charset="-122"/>
                <a:ea typeface="微软雅黑"/>
                <a:cs typeface="微软雅黑" panose="020b0503020204020204" charset="-122"/>
                <a:sym typeface="+mn-ea"/>
              </a:rPr>
              <a:t>5</a:t>
            </a:r>
            <a:r>
              <a:rPr lang="zh-CN" altLang="en-US" sz="2400" b="1">
                <a:latin typeface="微软雅黑" panose="020b0503020204020204" charset="-122"/>
                <a:ea typeface="微软雅黑"/>
                <a:cs typeface="微软雅黑" panose="020b0503020204020204" charset="-122"/>
                <a:sym typeface="+mn-ea"/>
              </a:rPr>
              <a:t>、</a:t>
            </a:r>
            <a:r>
              <a:rPr lang="zh-CN" altLang="en-US" sz="2400" b="1">
                <a:solidFill>
                  <a:srgbClr val="FF0000"/>
                </a:solidFill>
                <a:latin typeface="微软雅黑" panose="020b0503020204020204" charset="-122"/>
                <a:ea typeface="微软雅黑"/>
                <a:cs typeface="微软雅黑" panose="020b0503020204020204" charset="-122"/>
                <a:sym typeface="+mn-ea"/>
              </a:rPr>
              <a:t>主观努力：</a:t>
            </a:r>
            <a:endParaRPr lang="zh-CN" altLang="en-US" sz="2400" b="1">
              <a:solidFill>
                <a:srgbClr val="FF0000"/>
              </a:solidFill>
              <a:latin typeface="微软雅黑" panose="020b0503020204020204" charset="-122"/>
              <a:ea typeface="微软雅黑"/>
              <a:cs typeface="微软雅黑" panose="020b0503020204020204" charset="-122"/>
              <a:sym typeface="+mn-ea"/>
            </a:endParaRPr>
          </a:p>
          <a:p>
            <a:pPr indent="0" fontAlgn="auto">
              <a:lnSpc>
                <a:spcPct val="120000"/>
              </a:lnSpc>
              <a:spcBef>
                <a:spcPct val="0"/>
              </a:spcBef>
              <a:buNone/>
            </a:pPr>
            <a:r>
              <a:rPr lang="en-US" sz="2400" b="1">
                <a:latin typeface="微软雅黑" panose="020b0503020204020204" charset="-122"/>
                <a:ea typeface="微软雅黑"/>
                <a:cs typeface="微软雅黑" panose="020b0503020204020204" charset="-122"/>
                <a:sym typeface="+mn-ea"/>
              </a:rPr>
              <a:t>6</a:t>
            </a:r>
            <a:r>
              <a:rPr lang="zh-CN" altLang="en-US" sz="2400" b="1">
                <a:latin typeface="微软雅黑" panose="020b0503020204020204" charset="-122"/>
                <a:ea typeface="微软雅黑"/>
                <a:cs typeface="微软雅黑" panose="020b0503020204020204" charset="-122"/>
                <a:sym typeface="+mn-ea"/>
              </a:rPr>
              <a:t>、</a:t>
            </a:r>
            <a:r>
              <a:rPr lang="zh-CN" altLang="en-US" sz="2400" b="1">
                <a:solidFill>
                  <a:srgbClr val="FF0000"/>
                </a:solidFill>
                <a:latin typeface="微软雅黑" panose="020b0503020204020204" charset="-122"/>
                <a:ea typeface="微软雅黑"/>
                <a:cs typeface="微软雅黑" panose="020b0503020204020204" charset="-122"/>
                <a:sym typeface="+mn-ea"/>
              </a:rPr>
              <a:t>外部因素：</a:t>
            </a:r>
            <a:endParaRPr lang="en-US" sz="2400"/>
          </a:p>
        </p:txBody>
      </p:sp>
      <p:sp>
        <p:nvSpPr>
          <p:cNvPr id="3" name="P_7_BD#48e43f125?segpoint=1&amp;parentnodeid=64f8c52b1"/>
          <p:cNvSpPr/>
          <p:nvPr>
            <p:custDataLst>
              <p:tags r:id="rId10"/>
            </p:custDataLst>
          </p:nvPr>
        </p:nvSpPr>
        <p:spPr>
          <a:xfrm>
            <a:off x="3567430" y="651510"/>
            <a:ext cx="8919845" cy="2784475"/>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20000"/>
              </a:lnSpc>
              <a:spcBef>
                <a:spcPct val="0"/>
              </a:spcBef>
              <a:buNone/>
            </a:pPr>
            <a:r>
              <a:rPr lang="zh-CN" altLang="en-US" sz="2400" b="1">
                <a:latin typeface="微软雅黑" panose="020b0503020204020204" charset="-122"/>
                <a:ea typeface="微软雅黑"/>
                <a:cs typeface="微软雅黑" panose="020b0503020204020204" charset="-122"/>
                <a:sym typeface="+mn-ea"/>
              </a:rPr>
              <a:t>辛亥革命后民族工业迅速发展（短暂春天）</a:t>
            </a:r>
            <a:endParaRPr lang="zh-CN" altLang="en-US" sz="2400" b="1">
              <a:solidFill>
                <a:schemeClr val="tx1"/>
              </a:solidFill>
              <a:latin typeface="微软雅黑" panose="020b0503020204020204" charset="-122"/>
              <a:ea typeface="微软雅黑"/>
              <a:cs typeface="微软雅黑" panose="020b0503020204020204" charset="-122"/>
            </a:endParaRPr>
          </a:p>
          <a:p>
            <a:pPr indent="0" fontAlgn="auto">
              <a:lnSpc>
                <a:spcPct val="120000"/>
              </a:lnSpc>
              <a:spcBef>
                <a:spcPct val="0"/>
              </a:spcBef>
              <a:buNone/>
            </a:pPr>
            <a:r>
              <a:rPr lang="zh-CN" altLang="en-US" sz="2400" b="1">
                <a:latin typeface="微软雅黑" panose="020b0503020204020204" charset="-122"/>
                <a:ea typeface="微软雅黑"/>
                <a:cs typeface="微软雅黑" panose="020b0503020204020204" charset="-122"/>
                <a:sym typeface="+mn-ea"/>
              </a:rPr>
              <a:t>无产阶级队伍壮大并登上历史舞台，工人运动持续发展</a:t>
            </a:r>
            <a:endParaRPr lang="zh-CN" altLang="en-US" sz="2400" b="1">
              <a:solidFill>
                <a:schemeClr val="tx1"/>
              </a:solidFill>
              <a:latin typeface="微软雅黑" panose="020b0503020204020204" charset="-122"/>
              <a:ea typeface="微软雅黑"/>
              <a:cs typeface="微软雅黑" panose="020b0503020204020204" charset="-122"/>
            </a:endParaRPr>
          </a:p>
          <a:p>
            <a:pPr indent="0" fontAlgn="auto">
              <a:lnSpc>
                <a:spcPct val="120000"/>
              </a:lnSpc>
              <a:spcBef>
                <a:spcPct val="0"/>
              </a:spcBef>
              <a:buNone/>
            </a:pPr>
            <a:r>
              <a:rPr lang="zh-CN" altLang="en-US" sz="2400" b="1">
                <a:latin typeface="微软雅黑" panose="020b0503020204020204" charset="-122"/>
                <a:ea typeface="微软雅黑"/>
                <a:cs typeface="微软雅黑" panose="020b0503020204020204" charset="-122"/>
                <a:sym typeface="+mn-ea"/>
              </a:rPr>
              <a:t>五四运动后，马克思主义在中国广泛传播</a:t>
            </a:r>
            <a:endParaRPr lang="zh-CN" altLang="en-US" sz="2400" b="1">
              <a:solidFill>
                <a:schemeClr val="tx1"/>
              </a:solidFill>
              <a:latin typeface="微软雅黑" panose="020b0503020204020204" charset="-122"/>
              <a:ea typeface="微软雅黑"/>
              <a:cs typeface="微软雅黑" panose="020b0503020204020204" charset="-122"/>
            </a:endParaRPr>
          </a:p>
          <a:p>
            <a:pPr indent="0" fontAlgn="auto">
              <a:lnSpc>
                <a:spcPct val="120000"/>
              </a:lnSpc>
              <a:spcBef>
                <a:spcPct val="0"/>
              </a:spcBef>
              <a:buNone/>
            </a:pPr>
            <a:r>
              <a:rPr lang="zh-CN" altLang="en-US" sz="2400" b="1">
                <a:latin typeface="微软雅黑" panose="020b0503020204020204" charset="-122"/>
                <a:ea typeface="微软雅黑"/>
                <a:cs typeface="微软雅黑" panose="020b0503020204020204" charset="-122"/>
                <a:sym typeface="+mn-ea"/>
              </a:rPr>
              <a:t>各地共产党早期组织的成立</a:t>
            </a:r>
            <a:endParaRPr lang="zh-CN" altLang="en-US" sz="2400" b="1">
              <a:solidFill>
                <a:schemeClr val="tx1"/>
              </a:solidFill>
              <a:latin typeface="微软雅黑" panose="020b0503020204020204" charset="-122"/>
              <a:ea typeface="微软雅黑"/>
              <a:cs typeface="微软雅黑" panose="020b0503020204020204" charset="-122"/>
            </a:endParaRPr>
          </a:p>
          <a:p>
            <a:pPr indent="0" fontAlgn="auto">
              <a:lnSpc>
                <a:spcPct val="120000"/>
              </a:lnSpc>
              <a:spcBef>
                <a:spcPct val="0"/>
              </a:spcBef>
              <a:buNone/>
            </a:pPr>
            <a:r>
              <a:rPr lang="zh-CN" altLang="en-US" sz="2400" b="1">
                <a:latin typeface="微软雅黑" panose="020b0503020204020204" charset="-122"/>
                <a:ea typeface="微软雅黑"/>
                <a:cs typeface="微软雅黑" panose="020b0503020204020204" charset="-122"/>
                <a:sym typeface="+mn-ea"/>
              </a:rPr>
              <a:t>1920年初，陈独秀和李大钊最早提出并推动建立共产主义小组。</a:t>
            </a:r>
            <a:endParaRPr lang="zh-CN" altLang="en-US" sz="2400" b="1">
              <a:solidFill>
                <a:schemeClr val="tx1"/>
              </a:solidFill>
              <a:latin typeface="微软雅黑" panose="020b0503020204020204" charset="-122"/>
              <a:ea typeface="微软雅黑"/>
              <a:cs typeface="微软雅黑" panose="020b0503020204020204" charset="-122"/>
            </a:endParaRPr>
          </a:p>
          <a:p>
            <a:pPr indent="0" fontAlgn="auto">
              <a:lnSpc>
                <a:spcPct val="120000"/>
              </a:lnSpc>
              <a:spcBef>
                <a:spcPct val="0"/>
              </a:spcBef>
              <a:buNone/>
            </a:pPr>
            <a:r>
              <a:rPr lang="zh-CN" altLang="en-US" sz="2400" b="1">
                <a:latin typeface="微软雅黑" panose="020b0503020204020204" charset="-122"/>
                <a:ea typeface="微软雅黑"/>
                <a:cs typeface="微软雅黑" panose="020b0503020204020204" charset="-122"/>
                <a:sym typeface="+mn-ea"/>
              </a:rPr>
              <a:t>共产国际的支持和帮助</a:t>
            </a:r>
            <a:endParaRPr lang="en-US" sz="2400"/>
          </a:p>
        </p:txBody>
      </p:sp>
      <p:sp>
        <p:nvSpPr>
          <p:cNvPr id="13" name="文本框 12"/>
          <p:cNvSpPr txBox="1"/>
          <p:nvPr>
            <p:custDataLst>
              <p:tags r:id="rId11"/>
            </p:custDataLst>
          </p:nvPr>
        </p:nvSpPr>
        <p:spPr>
          <a:xfrm>
            <a:off x="5755917" y="486263"/>
            <a:ext cx="6248399" cy="2749550"/>
          </a:xfrm>
          <a:prstGeom prst="rect">
            <a:avLst/>
          </a:prstGeom>
          <a:solidFill>
            <a:schemeClr val="accent6">
              <a:lumMod val="20000"/>
              <a:lumOff val="80000"/>
            </a:schemeClr>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zh-CN" altLang="en-US" sz="2400" b="1">
                <a:latin typeface="华文楷体" panose="02010600040101010101" charset="-122"/>
                <a:ea typeface="华文楷体" panose="02010600040101010101" charset="-122"/>
                <a:cs typeface="华文楷体" panose="02010600040101010101" charset="-122"/>
              </a:rPr>
              <a:t>第一国际(1864-1876年)在英国伦敦成立，领导人是</a:t>
            </a:r>
            <a:r>
              <a:rPr lang="zh-CN" altLang="en-US" sz="2400" b="1">
                <a:solidFill>
                  <a:srgbClr val="FF0000"/>
                </a:solidFill>
                <a:latin typeface="华文楷体" panose="02010600040101010101" charset="-122"/>
                <a:ea typeface="华文楷体" panose="02010600040101010101" charset="-122"/>
                <a:cs typeface="华文楷体" panose="02010600040101010101" charset="-122"/>
              </a:rPr>
              <a:t>马克思</a:t>
            </a:r>
            <a:r>
              <a:rPr lang="zh-CN" altLang="en-US" sz="2400" b="1">
                <a:latin typeface="华文楷体" panose="02010600040101010101" charset="-122"/>
                <a:ea typeface="华文楷体" panose="02010600040101010101" charset="-122"/>
                <a:cs typeface="华文楷体" panose="02010600040101010101" charset="-122"/>
              </a:rPr>
              <a:t>；</a:t>
            </a:r>
            <a:endParaRPr lang="zh-CN" altLang="en-US" sz="2400" b="1">
              <a:latin typeface="华文楷体" panose="02010600040101010101" charset="-122"/>
              <a:ea typeface="华文楷体" panose="02010600040101010101" charset="-122"/>
              <a:cs typeface="华文楷体" panose="02010600040101010101" charset="-122"/>
            </a:endParaRPr>
          </a:p>
          <a:p>
            <a:pPr algn="just">
              <a:lnSpc>
                <a:spcPct val="120000"/>
              </a:lnSpc>
            </a:pPr>
            <a:r>
              <a:rPr lang="zh-CN" altLang="en-US" sz="2400" b="1">
                <a:latin typeface="华文楷体" panose="02010600040101010101" charset="-122"/>
                <a:ea typeface="华文楷体" panose="02010600040101010101" charset="-122"/>
                <a:cs typeface="华文楷体" panose="02010600040101010101" charset="-122"/>
              </a:rPr>
              <a:t>第二国际（1889-1914年)在法国巴黎成立，领导人是</a:t>
            </a:r>
            <a:r>
              <a:rPr lang="zh-CN" altLang="en-US" sz="2400" b="1">
                <a:solidFill>
                  <a:srgbClr val="FF0000"/>
                </a:solidFill>
                <a:latin typeface="华文楷体" panose="02010600040101010101" charset="-122"/>
                <a:ea typeface="华文楷体" panose="02010600040101010101" charset="-122"/>
                <a:cs typeface="华文楷体" panose="02010600040101010101" charset="-122"/>
              </a:rPr>
              <a:t>恩格斯</a:t>
            </a:r>
            <a:r>
              <a:rPr lang="zh-CN" altLang="en-US" sz="2400" b="1">
                <a:latin typeface="华文楷体" panose="02010600040101010101" charset="-122"/>
                <a:ea typeface="华文楷体" panose="02010600040101010101" charset="-122"/>
                <a:cs typeface="华文楷体" panose="02010600040101010101" charset="-122"/>
              </a:rPr>
              <a:t>；</a:t>
            </a:r>
            <a:endParaRPr lang="zh-CN" altLang="en-US" sz="2400" b="1">
              <a:latin typeface="华文楷体" panose="02010600040101010101" charset="-122"/>
              <a:ea typeface="华文楷体" panose="02010600040101010101" charset="-122"/>
              <a:cs typeface="华文楷体" panose="02010600040101010101" charset="-122"/>
            </a:endParaRPr>
          </a:p>
          <a:p>
            <a:pPr algn="just">
              <a:lnSpc>
                <a:spcPct val="120000"/>
              </a:lnSpc>
            </a:pPr>
            <a:r>
              <a:rPr lang="zh-CN" altLang="en-US" sz="2400" b="1">
                <a:highlight>
                  <a:srgbClr val="FFFF00"/>
                </a:highlight>
                <a:latin typeface="华文楷体" panose="02010600040101010101" charset="-122"/>
                <a:ea typeface="华文楷体" panose="02010600040101010101" charset="-122"/>
                <a:cs typeface="华文楷体" panose="02010600040101010101" charset="-122"/>
              </a:rPr>
              <a:t>第三国际</a:t>
            </a:r>
            <a:r>
              <a:rPr lang="zh-CN" altLang="en-US" sz="2400" b="1">
                <a:latin typeface="华文楷体" panose="02010600040101010101" charset="-122"/>
                <a:ea typeface="华文楷体" panose="02010600040101010101" charset="-122"/>
                <a:cs typeface="华文楷体" panose="02010600040101010101" charset="-122"/>
                <a:sym typeface="+mn-ea"/>
              </a:rPr>
              <a:t>(1919-1943年)</a:t>
            </a:r>
            <a:r>
              <a:rPr lang="zh-CN" altLang="en-US" sz="2400" b="1">
                <a:latin typeface="华文楷体" panose="02010600040101010101" charset="-122"/>
                <a:ea typeface="华文楷体" panose="02010600040101010101" charset="-122"/>
                <a:cs typeface="华文楷体" panose="02010600040101010101" charset="-122"/>
              </a:rPr>
              <a:t>在莫斯科成立，领导人是</a:t>
            </a:r>
            <a:r>
              <a:rPr lang="zh-CN" altLang="en-US" sz="2400" b="1">
                <a:solidFill>
                  <a:srgbClr val="FF0000"/>
                </a:solidFill>
                <a:latin typeface="华文楷体" panose="02010600040101010101" charset="-122"/>
                <a:ea typeface="华文楷体" panose="02010600040101010101" charset="-122"/>
                <a:cs typeface="华文楷体" panose="02010600040101010101" charset="-122"/>
              </a:rPr>
              <a:t>列宁</a:t>
            </a:r>
            <a:r>
              <a:rPr lang="zh-CN" altLang="en-US" sz="2400" b="1">
                <a:latin typeface="华文楷体" panose="02010600040101010101" charset="-122"/>
                <a:ea typeface="华文楷体" panose="02010600040101010101" charset="-122"/>
                <a:cs typeface="华文楷体" panose="02010600040101010101" charset="-122"/>
              </a:rPr>
              <a:t>，列宁逝世后领导人是</a:t>
            </a:r>
            <a:r>
              <a:rPr lang="zh-CN" altLang="en-US" sz="2400" b="1">
                <a:solidFill>
                  <a:srgbClr val="FF0000"/>
                </a:solidFill>
                <a:latin typeface="华文楷体" panose="02010600040101010101" charset="-122"/>
                <a:ea typeface="华文楷体" panose="02010600040101010101" charset="-122"/>
                <a:cs typeface="华文楷体" panose="02010600040101010101" charset="-122"/>
              </a:rPr>
              <a:t>斯大林</a:t>
            </a:r>
            <a:r>
              <a:rPr lang="zh-CN" altLang="en-US" sz="2400" b="1">
                <a:latin typeface="华文楷体" panose="02010600040101010101" charset="-122"/>
                <a:ea typeface="华文楷体" panose="02010600040101010101" charset="-122"/>
                <a:cs typeface="华文楷体" panose="02010600040101010101" charset="-122"/>
              </a:rPr>
              <a:t>。</a:t>
            </a:r>
            <a:endParaRPr lang="zh-CN" altLang="en-US" sz="2400" b="1">
              <a:latin typeface="华文楷体" panose="02010600040101010101" charset="-122"/>
              <a:ea typeface="华文楷体" panose="02010600040101010101" charset="-122"/>
              <a:cs typeface="华文楷体" panose="02010600040101010101" charset="-122"/>
            </a:endParaRPr>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 presetClass="entr" presetSubtype="4" dur="50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p:stCondLst>
                              <p:cond delay="0"/>
                            </p:stCondLst>
                            <p:childTnLst>
                              <p:par>
                                <p:cTn id="16" presetID="2" presetClass="entr" presetSubtype="4" dur="500"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nodeType="clickPar">
                      <p:stCondLst>
                        <p:cond delay="indefinite"/>
                      </p:stCondLst>
                      <p:childTnLst>
                        <p:par>
                          <p:cTn id="21" fill="hold">
                            <p:stCondLst>
                              <p:cond delay="0"/>
                            </p:stCondLst>
                            <p:childTnLst>
                              <p:par>
                                <p:cTn id="22" presetID="3" presetClass="entr" presetSubtype="10" dur="500" fill="hold" grpId="0" nodeType="click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blinds(horizontal)">
                                      <p:cBhvr>
                                        <p:cTn id="24"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p:bldP spid="3" grpId="0"/>
      <p:bldP spid="13"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8" name="文本框 17"/>
          <p:cNvSpPr txBox="1"/>
          <p:nvPr>
            <p:custDataLst>
              <p:tags r:id="rId3"/>
            </p:custDataLst>
          </p:nvPr>
        </p:nvSpPr>
        <p:spPr>
          <a:xfrm>
            <a:off x="196488" y="907034"/>
            <a:ext cx="5040560" cy="13849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rtl="0" eaLnBrk="1" fontAlgn="auto" latinLnBrk="0" hangingPunct="1">
              <a:lnSpc>
                <a:spcPct val="100000"/>
              </a:lnSpc>
              <a:spcBef>
                <a:spcPct val="0"/>
              </a:spcBef>
              <a:spcAft>
                <a:spcPct val="0"/>
              </a:spcAft>
              <a:buClrTx/>
              <a:buSzTx/>
              <a:buFontTx/>
              <a:buNone/>
              <a:defRPr/>
            </a:pPr>
            <a:r>
              <a:rPr kumimoji="0" lang="en-US" altLang="zh-CN" sz="2400" b="0" i="0" u="none" strike="noStrike" kern="1200" cap="none" spc="0" normalizeH="0" baseline="0" noProof="0">
                <a:ln>
                  <a:noFill/>
                </a:ln>
                <a:solidFill>
                  <a:prstClr val="black"/>
                </a:solidFill>
                <a:effectLst/>
                <a:uLnTx/>
                <a:uFillTx/>
                <a:latin typeface="微软雅黑" panose="020b0503020204020204" charset="-122"/>
                <a:ea typeface="微软雅黑"/>
                <a:cs typeface="微软雅黑" panose="020b0503020204020204" charset="-122"/>
              </a:rPr>
              <a:t>       </a:t>
            </a:r>
            <a:r>
              <a:rPr kumimoji="0" lang="en-US" altLang="zh-CN" sz="2800"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微软雅黑" panose="020b0503020204020204" charset="-122"/>
              </a:rPr>
              <a:t>1921</a:t>
            </a:r>
            <a:r>
              <a:rPr kumimoji="0" lang="zh-CN" altLang="en-US" sz="2800"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微软雅黑" panose="020b0503020204020204" charset="-122"/>
              </a:rPr>
              <a:t>年</a:t>
            </a:r>
            <a:r>
              <a:rPr kumimoji="0" lang="en-US" altLang="zh-CN" sz="2800"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微软雅黑" panose="020b0503020204020204" charset="-122"/>
              </a:rPr>
              <a:t>7</a:t>
            </a:r>
            <a:r>
              <a:rPr kumimoji="0" lang="zh-CN" altLang="en-US" sz="2800"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微软雅黑" panose="020b0503020204020204" charset="-122"/>
              </a:rPr>
              <a:t>月</a:t>
            </a:r>
            <a:r>
              <a:rPr kumimoji="0" lang="en-US" altLang="zh-CN" sz="2800"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微软雅黑" panose="020b0503020204020204" charset="-122"/>
              </a:rPr>
              <a:t>23</a:t>
            </a:r>
            <a:r>
              <a:rPr kumimoji="0" lang="zh-CN" altLang="en-US" sz="2800"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微软雅黑" panose="020b0503020204020204" charset="-122"/>
              </a:rPr>
              <a:t>日，中国共产党第一次全国代表大会召开，</a:t>
            </a: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微软雅黑" panose="020b0503020204020204" charset="-122"/>
              </a:rPr>
              <a:t>标志着中国共产党的成立</a:t>
            </a:r>
            <a:r>
              <a:rPr kumimoji="0" lang="zh-CN" altLang="en-US" sz="2800"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微软雅黑" panose="020b0503020204020204" charset="-122"/>
              </a:rPr>
              <a:t>。</a:t>
            </a:r>
            <a:endParaRPr kumimoji="0" lang="zh-CN" altLang="en-US" sz="2400"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微软雅黑" panose="020b0503020204020204" charset="-122"/>
            </a:endParaRPr>
          </a:p>
        </p:txBody>
      </p:sp>
      <p:graphicFrame>
        <p:nvGraphicFramePr>
          <p:cNvPr id="19" name="表格 18"/>
          <p:cNvGraphicFramePr>
            <a:graphicFrameLocks noGrp="1"/>
          </p:cNvGraphicFramePr>
          <p:nvPr>
            <p:custDataLst>
              <p:tags r:id="rId4"/>
            </p:custDataLst>
          </p:nvPr>
        </p:nvGraphicFramePr>
        <p:xfrm>
          <a:off x="5602173" y="980728"/>
          <a:ext cx="6524625" cy="5448300"/>
        </p:xfrm>
        <a:graphic>
          <a:graphicData uri="http://schemas.openxmlformats.org/drawingml/2006/table">
            <a:tbl>
              <a:tblPr/>
              <a:tblGrid>
                <a:gridCol w="1024255"/>
                <a:gridCol w="5500370"/>
              </a:tblGrid>
              <a:tr h="412115">
                <a:tc>
                  <a:txBody>
                    <a:bodyPr vert="horz" wrap="square"/>
                    <a:lstStyle/>
                    <a:p>
                      <a:pPr marL="0" lvl="0" indent="0" algn="ctr">
                        <a:buNone/>
                      </a:pPr>
                      <a:endParaRPr lang="zh-CN" altLang="en-US" sz="2800" b="1">
                        <a:solidFill>
                          <a:srgbClr val="0000CC"/>
                        </a:solidFill>
                        <a:effectLst/>
                        <a:uFillTx/>
                        <a:latin typeface="黑体" panose="02010609060101010101" pitchFamily="49" charset="-122"/>
                        <a:ea typeface="黑体" panose="02010609060101010101" pitchFamily="49" charset="-122"/>
                      </a:endParaRPr>
                    </a:p>
                  </a:txBody>
                  <a:tcPr marL="91444" marR="91444" anchor="ctr">
                    <a:lnL w="28575" cap="flat" cmpd="sng">
                      <a:solidFill>
                        <a:sysClr val="windowText" lastClr="000000"/>
                      </a:solidFill>
                      <a:prstDash val="solid"/>
                      <a:bevel/>
                      <a:headEnd type="none" w="med" len="med"/>
                      <a:tailEnd type="none" w="med" len="med"/>
                    </a:lnL>
                    <a:lnR w="12700" cap="flat" cmpd="sng" algn="ctr">
                      <a:solidFill>
                        <a:sysClr val="windowText" lastClr="000000"/>
                      </a:solidFill>
                      <a:prstDash val="solid"/>
                      <a:bevel/>
                      <a:headEnd type="none" w="med" len="med"/>
                      <a:tailEnd type="none" w="med" len="med"/>
                    </a:lnR>
                    <a:lnT w="12700" cap="flat" cmpd="sng" algn="ctr">
                      <a:solidFill>
                        <a:sysClr val="windowText" lastClr="000000"/>
                      </a:solidFill>
                      <a:prstDash val="solid"/>
                      <a:bevel/>
                      <a:headEnd type="none" w="med" len="med"/>
                      <a:tailEnd type="none" w="med" len="med"/>
                    </a:lnT>
                    <a:lnB w="12700" cap="flat" cmpd="sng">
                      <a:solidFill>
                        <a:sysClr val="windowText" lastClr="000000"/>
                      </a:solidFill>
                      <a:prstDash val="solid"/>
                      <a:bevel/>
                      <a:headEnd type="none" w="med" len="med"/>
                      <a:tailEnd type="none" w="med" len="med"/>
                    </a:lnB>
                    <a:lnTlToBr>
                      <a:noFill/>
                    </a:lnTlToBr>
                    <a:lnBlToTr>
                      <a:noFill/>
                    </a:lnBlToTr>
                    <a:noFill/>
                  </a:tcPr>
                </a:tc>
                <a:tc>
                  <a:txBody>
                    <a:bodyPr vert="horz" wrap="square"/>
                    <a:lstStyle/>
                    <a:p>
                      <a:pPr marL="0" lvl="0" indent="0" algn="ctr">
                        <a:buNone/>
                      </a:pPr>
                      <a:r>
                        <a:rPr lang="zh-CN" altLang="en-US" sz="2800" b="1">
                          <a:solidFill>
                            <a:srgbClr val="0000CC"/>
                          </a:solidFill>
                          <a:effectLst/>
                          <a:latin typeface="微软雅黑" panose="020b0503020204020204" charset="-122"/>
                          <a:ea typeface="微软雅黑"/>
                        </a:rPr>
                        <a:t>中共一大</a:t>
                      </a:r>
                      <a:endParaRPr lang="zh-CN" altLang="en-US" sz="2800" b="1">
                        <a:solidFill>
                          <a:srgbClr val="0000CC"/>
                        </a:solidFill>
                        <a:effectLst/>
                        <a:latin typeface="微软雅黑" panose="020b0503020204020204" charset="-122"/>
                        <a:ea typeface="微软雅黑"/>
                      </a:endParaRPr>
                    </a:p>
                  </a:txBody>
                  <a:tcPr marL="91444" marR="91444" anchor="ctr">
                    <a:lnL w="12700" cap="flat" cmpd="sng" algn="ctr">
                      <a:solidFill>
                        <a:sysClr val="windowText" lastClr="000000"/>
                      </a:solidFill>
                      <a:prstDash val="solid"/>
                      <a:bevel/>
                      <a:headEnd type="none" w="med" len="med"/>
                      <a:tailEnd type="none" w="med" len="med"/>
                    </a:lnL>
                    <a:lnR w="12700" cap="flat" cmpd="sng" algn="ctr">
                      <a:solidFill>
                        <a:sysClr val="windowText" lastClr="000000"/>
                      </a:solidFill>
                      <a:prstDash val="solid"/>
                      <a:bevel/>
                      <a:headEnd type="none" w="med" len="med"/>
                      <a:tailEnd type="none" w="med" len="med"/>
                    </a:lnR>
                    <a:lnT w="12700" cap="flat" cmpd="sng" algn="ctr">
                      <a:solidFill>
                        <a:sysClr val="windowText" lastClr="000000"/>
                      </a:solidFill>
                      <a:prstDash val="solid"/>
                      <a:bevel/>
                      <a:headEnd type="none" w="med" len="med"/>
                      <a:tailEnd type="none" w="med" len="med"/>
                    </a:lnT>
                    <a:lnB w="12700" cap="flat" cmpd="sng">
                      <a:solidFill>
                        <a:sysClr val="windowText" lastClr="000000"/>
                      </a:solidFill>
                      <a:prstDash val="solid"/>
                      <a:bevel/>
                      <a:headEnd type="none" w="med" len="med"/>
                      <a:tailEnd type="none" w="med" len="med"/>
                    </a:lnB>
                    <a:lnTlToBr>
                      <a:noFill/>
                    </a:lnTlToBr>
                    <a:lnBlToTr>
                      <a:noFill/>
                    </a:lnBlToTr>
                    <a:noFill/>
                  </a:tcPr>
                </a:tc>
              </a:tr>
              <a:tr h="459105">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0" fontAlgn="base" latinLnBrk="0" hangingPunct="0">
                        <a:lnSpc>
                          <a:spcPct val="100000"/>
                        </a:lnSpc>
                        <a:spcBef>
                          <a:spcPct val="20000"/>
                        </a:spcBef>
                        <a:spcAft>
                          <a:spcPct val="0"/>
                        </a:spcAft>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0" fontAlgn="base" latinLnBrk="0" hangingPunct="0">
                        <a:lnSpc>
                          <a:spcPct val="100000"/>
                        </a:lnSpc>
                        <a:spcBef>
                          <a:spcPct val="20000"/>
                        </a:spcBef>
                        <a:spcAft>
                          <a:spcPct val="0"/>
                        </a:spcAft>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0" fontAlgn="base" latinLnBrk="0" hangingPunct="0">
                        <a:lnSpc>
                          <a:spcPct val="100000"/>
                        </a:lnSpc>
                        <a:spcBef>
                          <a:spcPct val="20000"/>
                        </a:spcBef>
                        <a:spcAft>
                          <a:spcPct val="0"/>
                        </a:spcAft>
                        <a:buChar char="»"/>
                        <a:defRPr sz="1800" b="0" i="0" u="none" kern="1200" baseline="0">
                          <a:solidFill>
                            <a:schemeClr val="tx1"/>
                          </a:solidFill>
                          <a:latin typeface="Arial" pitchFamily="34" charset="0"/>
                          <a:ea typeface="宋体" panose="02010600030101010101" pitchFamily="2" charset="-122"/>
                        </a:defRPr>
                      </a:lvl5pPr>
                      <a:lvl6pPr marL="2284730" algn="l" defTabSz="913765" rtl="0" eaLnBrk="1" latinLnBrk="0" hangingPunct="1">
                        <a:defRPr sz="1800" kern="1200">
                          <a:solidFill>
                            <a:schemeClr val="tx1"/>
                          </a:solidFill>
                          <a:latin typeface="Calibri"/>
                        </a:defRPr>
                      </a:lvl6pPr>
                      <a:lvl7pPr marL="2741930" algn="l" defTabSz="913765" rtl="0" eaLnBrk="1" latinLnBrk="0" hangingPunct="1">
                        <a:defRPr sz="1800" kern="1200">
                          <a:solidFill>
                            <a:schemeClr val="tx1"/>
                          </a:solidFill>
                          <a:latin typeface="Calibri"/>
                        </a:defRPr>
                      </a:lvl7pPr>
                      <a:lvl8pPr marL="3198495" algn="l" defTabSz="913765" rtl="0" eaLnBrk="1" latinLnBrk="0" hangingPunct="1">
                        <a:defRPr sz="1800" kern="1200">
                          <a:solidFill>
                            <a:schemeClr val="tx1"/>
                          </a:solidFill>
                          <a:latin typeface="Calibri"/>
                        </a:defRPr>
                      </a:lvl8pPr>
                      <a:lvl9pPr marL="3655695" algn="l" defTabSz="913765" rtl="0" eaLnBrk="1" latinLnBrk="0" hangingPunct="1">
                        <a:defRPr sz="1800" kern="1200">
                          <a:solidFill>
                            <a:schemeClr val="tx1"/>
                          </a:solidFill>
                          <a:latin typeface="Calibri"/>
                        </a:defRPr>
                      </a:lvl9pPr>
                    </a:lstStyle>
                    <a:p>
                      <a:pPr marL="0" lvl="0" indent="0" algn="ctr">
                        <a:buNone/>
                      </a:pPr>
                      <a:r>
                        <a:rPr lang="zh-CN" altLang="en-US" sz="2800" b="1">
                          <a:solidFill>
                            <a:srgbClr val="0000CC"/>
                          </a:solidFill>
                          <a:effectLst/>
                          <a:uFillTx/>
                          <a:latin typeface="黑体" panose="02010609060101010101" pitchFamily="49" charset="-122"/>
                          <a:ea typeface="黑体" panose="02010609060101010101" pitchFamily="49" charset="-122"/>
                        </a:rPr>
                        <a:t>时间</a:t>
                      </a:r>
                      <a:endParaRPr lang="zh-CN" altLang="en-US" sz="2800" b="1">
                        <a:solidFill>
                          <a:srgbClr val="0000CC"/>
                        </a:solidFill>
                        <a:effectLst/>
                        <a:uFillTx/>
                        <a:latin typeface="黑体" panose="02010609060101010101" pitchFamily="49" charset="-122"/>
                        <a:ea typeface="黑体" panose="02010609060101010101" pitchFamily="49" charset="-122"/>
                      </a:endParaRPr>
                    </a:p>
                  </a:txBody>
                  <a:tcPr marL="91444" marR="91444" anchor="ctr">
                    <a:lnL w="28575" cap="flat" cmpd="sng">
                      <a:solidFill>
                        <a:sysClr val="windowText" lastClr="000000"/>
                      </a:solidFill>
                      <a:prstDash val="solid"/>
                      <a:bevel/>
                      <a:headEnd type="none" w="med" len="med"/>
                      <a:tailEnd type="none" w="med" len="med"/>
                    </a:lnL>
                    <a:lnR w="12700" cap="flat" cmpd="sng">
                      <a:solidFill>
                        <a:sysClr val="windowText" lastClr="000000"/>
                      </a:solidFill>
                      <a:prstDash val="solid"/>
                      <a:bevel/>
                      <a:headEnd type="none" w="med" len="med"/>
                      <a:tailEnd type="none" w="med" len="med"/>
                    </a:lnR>
                    <a:lnT w="12700" cap="flat" cmpd="sng" algn="ctr">
                      <a:solidFill>
                        <a:sysClr val="windowText" lastClr="000000"/>
                      </a:solidFill>
                      <a:prstDash val="solid"/>
                      <a:bevel/>
                      <a:headEnd type="none" w="med" len="med"/>
                      <a:tailEnd type="none" w="med" len="med"/>
                    </a:lnT>
                    <a:lnB w="12700" cap="flat" cmpd="sng">
                      <a:solidFill>
                        <a:sysClr val="windowText" lastClr="000000"/>
                      </a:solidFill>
                      <a:prstDash val="solid"/>
                      <a:bevel/>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0" fontAlgn="base" latinLnBrk="0" hangingPunct="0">
                        <a:lnSpc>
                          <a:spcPct val="100000"/>
                        </a:lnSpc>
                        <a:spcBef>
                          <a:spcPct val="20000"/>
                        </a:spcBef>
                        <a:spcAft>
                          <a:spcPct val="0"/>
                        </a:spcAft>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0" fontAlgn="base" latinLnBrk="0" hangingPunct="0">
                        <a:lnSpc>
                          <a:spcPct val="100000"/>
                        </a:lnSpc>
                        <a:spcBef>
                          <a:spcPct val="20000"/>
                        </a:spcBef>
                        <a:spcAft>
                          <a:spcPct val="0"/>
                        </a:spcAft>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0" fontAlgn="base" latinLnBrk="0" hangingPunct="0">
                        <a:lnSpc>
                          <a:spcPct val="100000"/>
                        </a:lnSpc>
                        <a:spcBef>
                          <a:spcPct val="20000"/>
                        </a:spcBef>
                        <a:spcAft>
                          <a:spcPct val="0"/>
                        </a:spcAft>
                        <a:buChar char="»"/>
                        <a:defRPr sz="1800" b="0" i="0" u="none" kern="1200" baseline="0">
                          <a:solidFill>
                            <a:schemeClr val="tx1"/>
                          </a:solidFill>
                          <a:latin typeface="Arial" pitchFamily="34" charset="0"/>
                          <a:ea typeface="宋体" panose="02010600030101010101" pitchFamily="2" charset="-122"/>
                        </a:defRPr>
                      </a:lvl5pPr>
                      <a:lvl6pPr marL="2284730" algn="l" defTabSz="913765" rtl="0" eaLnBrk="1" latinLnBrk="0" hangingPunct="1">
                        <a:defRPr sz="1800" kern="1200">
                          <a:solidFill>
                            <a:schemeClr val="tx1"/>
                          </a:solidFill>
                          <a:latin typeface="Calibri"/>
                        </a:defRPr>
                      </a:lvl6pPr>
                      <a:lvl7pPr marL="2741930" algn="l" defTabSz="913765" rtl="0" eaLnBrk="1" latinLnBrk="0" hangingPunct="1">
                        <a:defRPr sz="1800" kern="1200">
                          <a:solidFill>
                            <a:schemeClr val="tx1"/>
                          </a:solidFill>
                          <a:latin typeface="Calibri"/>
                        </a:defRPr>
                      </a:lvl7pPr>
                      <a:lvl8pPr marL="3198495" algn="l" defTabSz="913765" rtl="0" eaLnBrk="1" latinLnBrk="0" hangingPunct="1">
                        <a:defRPr sz="1800" kern="1200">
                          <a:solidFill>
                            <a:schemeClr val="tx1"/>
                          </a:solidFill>
                          <a:latin typeface="Calibri"/>
                        </a:defRPr>
                      </a:lvl8pPr>
                      <a:lvl9pPr marL="3655695" algn="l" defTabSz="913765" rtl="0" eaLnBrk="1" latinLnBrk="0" hangingPunct="1">
                        <a:defRPr sz="1800" kern="1200">
                          <a:solidFill>
                            <a:schemeClr val="tx1"/>
                          </a:solidFill>
                          <a:latin typeface="Calibri"/>
                        </a:defRPr>
                      </a:lvl9pPr>
                    </a:lstStyle>
                    <a:p>
                      <a:pPr marL="0" lvl="0" indent="0" algn="ctr">
                        <a:buNone/>
                      </a:pPr>
                      <a:endParaRPr lang="zh-CN" altLang="en-US" sz="2400" b="1">
                        <a:solidFill>
                          <a:srgbClr val="0000CC"/>
                        </a:solidFill>
                        <a:effectLst/>
                        <a:latin typeface="微软雅黑" panose="020b0503020204020204" charset="-122"/>
                        <a:ea typeface="微软雅黑"/>
                      </a:endParaRPr>
                    </a:p>
                  </a:txBody>
                  <a:tcPr marL="91444" marR="91444" anchor="ctr">
                    <a:lnL w="12700" cap="flat" cmpd="sng">
                      <a:solidFill>
                        <a:sysClr val="windowText" lastClr="000000"/>
                      </a:solidFill>
                      <a:prstDash val="solid"/>
                      <a:bevel/>
                      <a:headEnd type="none" w="med" len="med"/>
                      <a:tailEnd type="none" w="med" len="med"/>
                    </a:lnL>
                    <a:lnR w="12700" cap="flat" cmpd="sng" algn="ctr">
                      <a:solidFill>
                        <a:sysClr val="windowText" lastClr="000000"/>
                      </a:solidFill>
                      <a:prstDash val="solid"/>
                      <a:bevel/>
                      <a:headEnd type="none" w="med" len="med"/>
                      <a:tailEnd type="none" w="med" len="med"/>
                    </a:lnR>
                    <a:lnT w="12700" cap="flat" cmpd="sng" algn="ctr">
                      <a:solidFill>
                        <a:sysClr val="windowText" lastClr="000000"/>
                      </a:solidFill>
                      <a:prstDash val="solid"/>
                      <a:bevel/>
                      <a:headEnd type="none" w="med" len="med"/>
                      <a:tailEnd type="none" w="med" len="med"/>
                    </a:lnT>
                    <a:lnB w="12700" cap="flat" cmpd="sng">
                      <a:solidFill>
                        <a:sysClr val="windowText" lastClr="000000"/>
                      </a:solidFill>
                      <a:prstDash val="solid"/>
                      <a:bevel/>
                      <a:headEnd type="none" w="med" len="med"/>
                      <a:tailEnd type="none" w="med" len="med"/>
                    </a:lnB>
                    <a:lnTlToBr>
                      <a:noFill/>
                    </a:lnTlToBr>
                    <a:lnBlToTr>
                      <a:noFill/>
                    </a:lnBlToTr>
                    <a:noFill/>
                  </a:tcPr>
                </a:tc>
              </a:tr>
              <a:tr h="518160">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0" fontAlgn="base" latinLnBrk="0" hangingPunct="0">
                        <a:lnSpc>
                          <a:spcPct val="100000"/>
                        </a:lnSpc>
                        <a:spcBef>
                          <a:spcPct val="20000"/>
                        </a:spcBef>
                        <a:spcAft>
                          <a:spcPct val="0"/>
                        </a:spcAft>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0" fontAlgn="base" latinLnBrk="0" hangingPunct="0">
                        <a:lnSpc>
                          <a:spcPct val="100000"/>
                        </a:lnSpc>
                        <a:spcBef>
                          <a:spcPct val="20000"/>
                        </a:spcBef>
                        <a:spcAft>
                          <a:spcPct val="0"/>
                        </a:spcAft>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0" fontAlgn="base" latinLnBrk="0" hangingPunct="0">
                        <a:lnSpc>
                          <a:spcPct val="100000"/>
                        </a:lnSpc>
                        <a:spcBef>
                          <a:spcPct val="20000"/>
                        </a:spcBef>
                        <a:spcAft>
                          <a:spcPct val="0"/>
                        </a:spcAft>
                        <a:buChar char="»"/>
                        <a:defRPr sz="1800" b="0" i="0" u="none" kern="1200" baseline="0">
                          <a:solidFill>
                            <a:schemeClr val="tx1"/>
                          </a:solidFill>
                          <a:latin typeface="Arial" pitchFamily="34" charset="0"/>
                          <a:ea typeface="宋体" panose="02010600030101010101" pitchFamily="2" charset="-122"/>
                        </a:defRPr>
                      </a:lvl5pPr>
                      <a:lvl6pPr marL="2284730" algn="l" defTabSz="913765" rtl="0" eaLnBrk="1" latinLnBrk="0" hangingPunct="1">
                        <a:defRPr sz="1800" kern="1200">
                          <a:solidFill>
                            <a:schemeClr val="tx1"/>
                          </a:solidFill>
                          <a:latin typeface="Calibri"/>
                        </a:defRPr>
                      </a:lvl6pPr>
                      <a:lvl7pPr marL="2741930" algn="l" defTabSz="913765" rtl="0" eaLnBrk="1" latinLnBrk="0" hangingPunct="1">
                        <a:defRPr sz="1800" kern="1200">
                          <a:solidFill>
                            <a:schemeClr val="tx1"/>
                          </a:solidFill>
                          <a:latin typeface="Calibri"/>
                        </a:defRPr>
                      </a:lvl7pPr>
                      <a:lvl8pPr marL="3198495" algn="l" defTabSz="913765" rtl="0" eaLnBrk="1" latinLnBrk="0" hangingPunct="1">
                        <a:defRPr sz="1800" kern="1200">
                          <a:solidFill>
                            <a:schemeClr val="tx1"/>
                          </a:solidFill>
                          <a:latin typeface="Calibri"/>
                        </a:defRPr>
                      </a:lvl8pPr>
                      <a:lvl9pPr marL="3655695" algn="l" defTabSz="913765" rtl="0" eaLnBrk="1" latinLnBrk="0" hangingPunct="1">
                        <a:defRPr sz="1800" kern="1200">
                          <a:solidFill>
                            <a:schemeClr val="tx1"/>
                          </a:solidFill>
                          <a:latin typeface="Calibri"/>
                        </a:defRPr>
                      </a:lvl9pPr>
                    </a:lstStyle>
                    <a:p>
                      <a:pPr marL="0" lvl="0" indent="0" algn="ctr">
                        <a:buNone/>
                      </a:pPr>
                      <a:r>
                        <a:rPr lang="zh-CN" altLang="en-US" sz="2800" b="1">
                          <a:solidFill>
                            <a:srgbClr val="0000CC"/>
                          </a:solidFill>
                          <a:effectLst/>
                          <a:uFillTx/>
                          <a:latin typeface="黑体" panose="02010609060101010101" pitchFamily="49" charset="-122"/>
                          <a:ea typeface="黑体" panose="02010609060101010101" pitchFamily="49" charset="-122"/>
                        </a:rPr>
                        <a:t>地点</a:t>
                      </a:r>
                      <a:endParaRPr lang="zh-CN" altLang="en-US" sz="2800" b="1">
                        <a:solidFill>
                          <a:srgbClr val="0000CC"/>
                        </a:solidFill>
                        <a:effectLst/>
                        <a:uFillTx/>
                        <a:latin typeface="黑体" panose="02010609060101010101" pitchFamily="49" charset="-122"/>
                        <a:ea typeface="黑体" panose="02010609060101010101" pitchFamily="49" charset="-122"/>
                      </a:endParaRPr>
                    </a:p>
                  </a:txBody>
                  <a:tcPr marL="91444" marR="91444" anchor="ctr">
                    <a:lnL w="28575" cap="flat" cmpd="sng">
                      <a:solidFill>
                        <a:sysClr val="windowText" lastClr="000000"/>
                      </a:solidFill>
                      <a:prstDash val="solid"/>
                      <a:bevel/>
                      <a:headEnd type="none" w="med" len="med"/>
                      <a:tailEnd type="none" w="med" len="med"/>
                    </a:lnL>
                    <a:lnR w="12700" cap="flat" cmpd="sng">
                      <a:solidFill>
                        <a:sysClr val="windowText" lastClr="000000"/>
                      </a:solidFill>
                      <a:prstDash val="solid"/>
                      <a:bevel/>
                      <a:headEnd type="none" w="med" len="med"/>
                      <a:tailEnd type="none" w="med" len="med"/>
                    </a:lnR>
                    <a:lnT w="12700" cap="flat" cmpd="sng">
                      <a:solidFill>
                        <a:sysClr val="windowText" lastClr="000000"/>
                      </a:solidFill>
                      <a:prstDash val="solid"/>
                      <a:bevel/>
                      <a:headEnd type="none" w="med" len="med"/>
                      <a:tailEnd type="none" w="med" len="med"/>
                    </a:lnT>
                    <a:lnB w="12700" cap="flat" cmpd="sng">
                      <a:solidFill>
                        <a:sysClr val="windowText" lastClr="000000"/>
                      </a:solidFill>
                      <a:prstDash val="solid"/>
                      <a:bevel/>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0" fontAlgn="base" latinLnBrk="0" hangingPunct="0">
                        <a:lnSpc>
                          <a:spcPct val="100000"/>
                        </a:lnSpc>
                        <a:spcBef>
                          <a:spcPct val="20000"/>
                        </a:spcBef>
                        <a:spcAft>
                          <a:spcPct val="0"/>
                        </a:spcAft>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0" fontAlgn="base" latinLnBrk="0" hangingPunct="0">
                        <a:lnSpc>
                          <a:spcPct val="100000"/>
                        </a:lnSpc>
                        <a:spcBef>
                          <a:spcPct val="20000"/>
                        </a:spcBef>
                        <a:spcAft>
                          <a:spcPct val="0"/>
                        </a:spcAft>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0" fontAlgn="base" latinLnBrk="0" hangingPunct="0">
                        <a:lnSpc>
                          <a:spcPct val="100000"/>
                        </a:lnSpc>
                        <a:spcBef>
                          <a:spcPct val="20000"/>
                        </a:spcBef>
                        <a:spcAft>
                          <a:spcPct val="0"/>
                        </a:spcAft>
                        <a:buChar char="»"/>
                        <a:defRPr sz="1800" b="0" i="0" u="none" kern="1200" baseline="0">
                          <a:solidFill>
                            <a:schemeClr val="tx1"/>
                          </a:solidFill>
                          <a:latin typeface="Arial" pitchFamily="34" charset="0"/>
                          <a:ea typeface="宋体" panose="02010600030101010101" pitchFamily="2" charset="-122"/>
                        </a:defRPr>
                      </a:lvl5pPr>
                      <a:lvl6pPr marL="2284730" algn="l" defTabSz="913765" rtl="0" eaLnBrk="1" latinLnBrk="0" hangingPunct="1">
                        <a:defRPr sz="1800" kern="1200">
                          <a:solidFill>
                            <a:schemeClr val="tx1"/>
                          </a:solidFill>
                          <a:latin typeface="Calibri"/>
                        </a:defRPr>
                      </a:lvl6pPr>
                      <a:lvl7pPr marL="2741930" algn="l" defTabSz="913765" rtl="0" eaLnBrk="1" latinLnBrk="0" hangingPunct="1">
                        <a:defRPr sz="1800" kern="1200">
                          <a:solidFill>
                            <a:schemeClr val="tx1"/>
                          </a:solidFill>
                          <a:latin typeface="Calibri"/>
                        </a:defRPr>
                      </a:lvl7pPr>
                      <a:lvl8pPr marL="3198495" algn="l" defTabSz="913765" rtl="0" eaLnBrk="1" latinLnBrk="0" hangingPunct="1">
                        <a:defRPr sz="1800" kern="1200">
                          <a:solidFill>
                            <a:schemeClr val="tx1"/>
                          </a:solidFill>
                          <a:latin typeface="Calibri"/>
                        </a:defRPr>
                      </a:lvl8pPr>
                      <a:lvl9pPr marL="3655695" algn="l" defTabSz="913765" rtl="0" eaLnBrk="1" latinLnBrk="0" hangingPunct="1">
                        <a:defRPr sz="1800" kern="1200">
                          <a:solidFill>
                            <a:schemeClr val="tx1"/>
                          </a:solidFill>
                          <a:latin typeface="Calibri"/>
                        </a:defRPr>
                      </a:lvl9pPr>
                    </a:lstStyle>
                    <a:p>
                      <a:pPr marL="0" lvl="0" indent="0" algn="ctr">
                        <a:buNone/>
                      </a:pPr>
                      <a:endParaRPr lang="zh-CN" altLang="en-US" sz="2400" b="1">
                        <a:solidFill>
                          <a:srgbClr val="0000CC"/>
                        </a:solidFill>
                        <a:effectLst/>
                        <a:latin typeface="微软雅黑" panose="020b0503020204020204" charset="-122"/>
                        <a:ea typeface="微软雅黑"/>
                      </a:endParaRPr>
                    </a:p>
                  </a:txBody>
                  <a:tcPr marL="91444" marR="91444" anchor="ctr">
                    <a:lnL w="12700" cap="flat" cmpd="sng">
                      <a:solidFill>
                        <a:sysClr val="windowText" lastClr="000000"/>
                      </a:solidFill>
                      <a:prstDash val="solid"/>
                      <a:bevel/>
                      <a:headEnd type="none" w="med" len="med"/>
                      <a:tailEnd type="none" w="med" len="med"/>
                    </a:lnL>
                    <a:lnR w="12700" cap="flat" cmpd="sng" algn="ctr">
                      <a:solidFill>
                        <a:sysClr val="windowText" lastClr="000000"/>
                      </a:solidFill>
                      <a:prstDash val="solid"/>
                      <a:bevel/>
                      <a:headEnd type="none" w="med" len="med"/>
                      <a:tailEnd type="none" w="med" len="med"/>
                    </a:lnR>
                    <a:lnT w="12700" cap="flat" cmpd="sng">
                      <a:solidFill>
                        <a:sysClr val="windowText" lastClr="000000"/>
                      </a:solidFill>
                      <a:prstDash val="solid"/>
                      <a:bevel/>
                      <a:headEnd type="none" w="med" len="med"/>
                      <a:tailEnd type="none" w="med" len="med"/>
                    </a:lnT>
                    <a:lnB w="12700" cap="flat" cmpd="sng">
                      <a:solidFill>
                        <a:sysClr val="windowText" lastClr="000000"/>
                      </a:solidFill>
                      <a:prstDash val="solid"/>
                      <a:bevel/>
                      <a:headEnd type="none" w="med" len="med"/>
                      <a:tailEnd type="none" w="med" len="med"/>
                    </a:lnB>
                    <a:lnTlToBr>
                      <a:noFill/>
                    </a:lnTlToBr>
                    <a:lnBlToTr>
                      <a:noFill/>
                    </a:lnBlToTr>
                    <a:noFill/>
                  </a:tcPr>
                </a:tc>
              </a:tr>
              <a:tr h="518160">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0" fontAlgn="base" latinLnBrk="0" hangingPunct="0">
                        <a:lnSpc>
                          <a:spcPct val="100000"/>
                        </a:lnSpc>
                        <a:spcBef>
                          <a:spcPct val="20000"/>
                        </a:spcBef>
                        <a:spcAft>
                          <a:spcPct val="0"/>
                        </a:spcAft>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0" fontAlgn="base" latinLnBrk="0" hangingPunct="0">
                        <a:lnSpc>
                          <a:spcPct val="100000"/>
                        </a:lnSpc>
                        <a:spcBef>
                          <a:spcPct val="20000"/>
                        </a:spcBef>
                        <a:spcAft>
                          <a:spcPct val="0"/>
                        </a:spcAft>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0" fontAlgn="base" latinLnBrk="0" hangingPunct="0">
                        <a:lnSpc>
                          <a:spcPct val="100000"/>
                        </a:lnSpc>
                        <a:spcBef>
                          <a:spcPct val="20000"/>
                        </a:spcBef>
                        <a:spcAft>
                          <a:spcPct val="0"/>
                        </a:spcAft>
                        <a:buChar char="»"/>
                        <a:defRPr sz="1800" b="0" i="0" u="none" kern="1200" baseline="0">
                          <a:solidFill>
                            <a:schemeClr val="tx1"/>
                          </a:solidFill>
                          <a:latin typeface="Arial" pitchFamily="34" charset="0"/>
                          <a:ea typeface="宋体" panose="02010600030101010101" pitchFamily="2" charset="-122"/>
                        </a:defRPr>
                      </a:lvl5pPr>
                      <a:lvl6pPr marL="2284730" algn="l" defTabSz="913765" rtl="0" eaLnBrk="1" latinLnBrk="0" hangingPunct="1">
                        <a:defRPr sz="1800" kern="1200">
                          <a:solidFill>
                            <a:schemeClr val="tx1"/>
                          </a:solidFill>
                          <a:latin typeface="Calibri"/>
                        </a:defRPr>
                      </a:lvl6pPr>
                      <a:lvl7pPr marL="2741930" algn="l" defTabSz="913765" rtl="0" eaLnBrk="1" latinLnBrk="0" hangingPunct="1">
                        <a:defRPr sz="1800" kern="1200">
                          <a:solidFill>
                            <a:schemeClr val="tx1"/>
                          </a:solidFill>
                          <a:latin typeface="Calibri"/>
                        </a:defRPr>
                      </a:lvl7pPr>
                      <a:lvl8pPr marL="3198495" algn="l" defTabSz="913765" rtl="0" eaLnBrk="1" latinLnBrk="0" hangingPunct="1">
                        <a:defRPr sz="1800" kern="1200">
                          <a:solidFill>
                            <a:schemeClr val="tx1"/>
                          </a:solidFill>
                          <a:latin typeface="Calibri"/>
                        </a:defRPr>
                      </a:lvl8pPr>
                      <a:lvl9pPr marL="3655695" algn="l" defTabSz="913765" rtl="0" eaLnBrk="1" latinLnBrk="0" hangingPunct="1">
                        <a:defRPr sz="1800" kern="1200">
                          <a:solidFill>
                            <a:schemeClr val="tx1"/>
                          </a:solidFill>
                          <a:latin typeface="Calibri"/>
                        </a:defRPr>
                      </a:lvl9pPr>
                    </a:lstStyle>
                    <a:p>
                      <a:pPr marL="0" lvl="0" indent="0" algn="ctr">
                        <a:buNone/>
                      </a:pPr>
                      <a:r>
                        <a:rPr lang="zh-CN" altLang="en-US" sz="2800" b="1">
                          <a:solidFill>
                            <a:srgbClr val="0000CC"/>
                          </a:solidFill>
                          <a:effectLst/>
                          <a:uFillTx/>
                          <a:latin typeface="黑体" panose="02010609060101010101" pitchFamily="49" charset="-122"/>
                          <a:ea typeface="黑体" panose="02010609060101010101" pitchFamily="49" charset="-122"/>
                        </a:rPr>
                        <a:t>代表</a:t>
                      </a:r>
                      <a:endParaRPr lang="zh-CN" altLang="en-US" sz="2800" b="1">
                        <a:solidFill>
                          <a:srgbClr val="0000CC"/>
                        </a:solidFill>
                        <a:effectLst/>
                        <a:uFillTx/>
                        <a:latin typeface="黑体" panose="02010609060101010101" pitchFamily="49" charset="-122"/>
                        <a:ea typeface="黑体" panose="02010609060101010101" pitchFamily="49" charset="-122"/>
                      </a:endParaRPr>
                    </a:p>
                  </a:txBody>
                  <a:tcPr marL="91444" marR="91444" anchor="ctr">
                    <a:lnL w="28575" cap="flat" cmpd="sng">
                      <a:solidFill>
                        <a:sysClr val="windowText" lastClr="000000"/>
                      </a:solidFill>
                      <a:prstDash val="solid"/>
                      <a:bevel/>
                      <a:headEnd type="none" w="med" len="med"/>
                      <a:tailEnd type="none" w="med" len="med"/>
                    </a:lnL>
                    <a:lnR w="12700" cap="flat" cmpd="sng">
                      <a:solidFill>
                        <a:sysClr val="windowText" lastClr="000000"/>
                      </a:solidFill>
                      <a:prstDash val="solid"/>
                      <a:bevel/>
                      <a:headEnd type="none" w="med" len="med"/>
                      <a:tailEnd type="none" w="med" len="med"/>
                    </a:lnR>
                    <a:lnT w="12700" cap="flat" cmpd="sng">
                      <a:solidFill>
                        <a:sysClr val="windowText" lastClr="000000"/>
                      </a:solidFill>
                      <a:prstDash val="solid"/>
                      <a:bevel/>
                      <a:headEnd type="none" w="med" len="med"/>
                      <a:tailEnd type="none" w="med" len="med"/>
                    </a:lnT>
                    <a:lnB w="12700" cap="flat" cmpd="sng">
                      <a:solidFill>
                        <a:sysClr val="windowText" lastClr="000000"/>
                      </a:solidFill>
                      <a:prstDash val="solid"/>
                      <a:bevel/>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0" fontAlgn="base" latinLnBrk="0" hangingPunct="0">
                        <a:lnSpc>
                          <a:spcPct val="100000"/>
                        </a:lnSpc>
                        <a:spcBef>
                          <a:spcPct val="20000"/>
                        </a:spcBef>
                        <a:spcAft>
                          <a:spcPct val="0"/>
                        </a:spcAft>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0" fontAlgn="base" latinLnBrk="0" hangingPunct="0">
                        <a:lnSpc>
                          <a:spcPct val="100000"/>
                        </a:lnSpc>
                        <a:spcBef>
                          <a:spcPct val="20000"/>
                        </a:spcBef>
                        <a:spcAft>
                          <a:spcPct val="0"/>
                        </a:spcAft>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0" fontAlgn="base" latinLnBrk="0" hangingPunct="0">
                        <a:lnSpc>
                          <a:spcPct val="100000"/>
                        </a:lnSpc>
                        <a:spcBef>
                          <a:spcPct val="20000"/>
                        </a:spcBef>
                        <a:spcAft>
                          <a:spcPct val="0"/>
                        </a:spcAft>
                        <a:buChar char="»"/>
                        <a:defRPr sz="1800" b="0" i="0" u="none" kern="1200" baseline="0">
                          <a:solidFill>
                            <a:schemeClr val="tx1"/>
                          </a:solidFill>
                          <a:latin typeface="Arial" pitchFamily="34" charset="0"/>
                          <a:ea typeface="宋体" panose="02010600030101010101" pitchFamily="2" charset="-122"/>
                        </a:defRPr>
                      </a:lvl5pPr>
                      <a:lvl6pPr marL="2284730" algn="l" defTabSz="913765" rtl="0" eaLnBrk="1" latinLnBrk="0" hangingPunct="1">
                        <a:defRPr sz="1800" kern="1200">
                          <a:solidFill>
                            <a:schemeClr val="tx1"/>
                          </a:solidFill>
                          <a:latin typeface="Calibri"/>
                        </a:defRPr>
                      </a:lvl6pPr>
                      <a:lvl7pPr marL="2741930" algn="l" defTabSz="913765" rtl="0" eaLnBrk="1" latinLnBrk="0" hangingPunct="1">
                        <a:defRPr sz="1800" kern="1200">
                          <a:solidFill>
                            <a:schemeClr val="tx1"/>
                          </a:solidFill>
                          <a:latin typeface="Calibri"/>
                        </a:defRPr>
                      </a:lvl7pPr>
                      <a:lvl8pPr marL="3198495" algn="l" defTabSz="913765" rtl="0" eaLnBrk="1" latinLnBrk="0" hangingPunct="1">
                        <a:defRPr sz="1800" kern="1200">
                          <a:solidFill>
                            <a:schemeClr val="tx1"/>
                          </a:solidFill>
                          <a:latin typeface="Calibri"/>
                        </a:defRPr>
                      </a:lvl8pPr>
                      <a:lvl9pPr marL="3655695" algn="l" defTabSz="913765" rtl="0" eaLnBrk="1" latinLnBrk="0" hangingPunct="1">
                        <a:defRPr sz="1800" kern="1200">
                          <a:solidFill>
                            <a:schemeClr val="tx1"/>
                          </a:solidFill>
                          <a:latin typeface="Calibri"/>
                        </a:defRPr>
                      </a:lvl9pPr>
                    </a:lstStyle>
                    <a:p>
                      <a:pPr marL="0" lvl="0" indent="0" algn="ctr">
                        <a:buNone/>
                      </a:pPr>
                      <a:endParaRPr lang="zh-CN" altLang="en-US" sz="2400" b="1">
                        <a:solidFill>
                          <a:srgbClr val="0000CC"/>
                        </a:solidFill>
                        <a:effectLst/>
                        <a:latin typeface="微软雅黑" panose="020b0503020204020204" charset="-122"/>
                        <a:ea typeface="微软雅黑"/>
                      </a:endParaRPr>
                    </a:p>
                  </a:txBody>
                  <a:tcPr marL="91444" marR="91444" anchor="ctr">
                    <a:lnL w="12700" cap="flat" cmpd="sng">
                      <a:solidFill>
                        <a:sysClr val="windowText" lastClr="000000"/>
                      </a:solidFill>
                      <a:prstDash val="solid"/>
                      <a:bevel/>
                      <a:headEnd type="none" w="med" len="med"/>
                      <a:tailEnd type="none" w="med" len="med"/>
                    </a:lnL>
                    <a:lnR w="12700" cap="flat" cmpd="sng" algn="ctr">
                      <a:solidFill>
                        <a:sysClr val="windowText" lastClr="000000"/>
                      </a:solidFill>
                      <a:prstDash val="solid"/>
                      <a:bevel/>
                      <a:headEnd type="none" w="med" len="med"/>
                      <a:tailEnd type="none" w="med" len="med"/>
                    </a:lnR>
                    <a:lnT w="12700" cap="flat" cmpd="sng">
                      <a:solidFill>
                        <a:sysClr val="windowText" lastClr="000000"/>
                      </a:solidFill>
                      <a:prstDash val="solid"/>
                      <a:bevel/>
                      <a:headEnd type="none" w="med" len="med"/>
                      <a:tailEnd type="none" w="med" len="med"/>
                    </a:lnT>
                    <a:lnB w="12700" cap="flat" cmpd="sng">
                      <a:solidFill>
                        <a:sysClr val="windowText" lastClr="000000"/>
                      </a:solidFill>
                      <a:prstDash val="solid"/>
                      <a:bevel/>
                      <a:headEnd type="none" w="med" len="med"/>
                      <a:tailEnd type="none" w="med" len="med"/>
                    </a:lnB>
                    <a:lnTlToBr>
                      <a:noFill/>
                    </a:lnTlToBr>
                    <a:lnBlToTr>
                      <a:noFill/>
                    </a:lnBlToTr>
                    <a:noFill/>
                  </a:tcPr>
                </a:tc>
              </a:tr>
              <a:tr h="481965">
                <a:tc rowSpan="3">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0" fontAlgn="base" latinLnBrk="0" hangingPunct="0">
                        <a:lnSpc>
                          <a:spcPct val="100000"/>
                        </a:lnSpc>
                        <a:spcBef>
                          <a:spcPct val="20000"/>
                        </a:spcBef>
                        <a:spcAft>
                          <a:spcPct val="0"/>
                        </a:spcAft>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0" fontAlgn="base" latinLnBrk="0" hangingPunct="0">
                        <a:lnSpc>
                          <a:spcPct val="100000"/>
                        </a:lnSpc>
                        <a:spcBef>
                          <a:spcPct val="20000"/>
                        </a:spcBef>
                        <a:spcAft>
                          <a:spcPct val="0"/>
                        </a:spcAft>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0" fontAlgn="base" latinLnBrk="0" hangingPunct="0">
                        <a:lnSpc>
                          <a:spcPct val="100000"/>
                        </a:lnSpc>
                        <a:spcBef>
                          <a:spcPct val="20000"/>
                        </a:spcBef>
                        <a:spcAft>
                          <a:spcPct val="0"/>
                        </a:spcAft>
                        <a:buChar char="»"/>
                        <a:defRPr sz="1800" b="0" i="0" u="none" kern="1200" baseline="0">
                          <a:solidFill>
                            <a:schemeClr val="tx1"/>
                          </a:solidFill>
                          <a:latin typeface="Arial" pitchFamily="34" charset="0"/>
                          <a:ea typeface="宋体" panose="02010600030101010101" pitchFamily="2" charset="-122"/>
                        </a:defRPr>
                      </a:lvl5pPr>
                      <a:lvl6pPr marL="2284730" algn="l" defTabSz="913765" rtl="0" eaLnBrk="1" latinLnBrk="0" hangingPunct="1">
                        <a:defRPr sz="1800" kern="1200">
                          <a:solidFill>
                            <a:schemeClr val="tx1"/>
                          </a:solidFill>
                          <a:latin typeface="Calibri"/>
                        </a:defRPr>
                      </a:lvl6pPr>
                      <a:lvl7pPr marL="2741930" algn="l" defTabSz="913765" rtl="0" eaLnBrk="1" latinLnBrk="0" hangingPunct="1">
                        <a:defRPr sz="1800" kern="1200">
                          <a:solidFill>
                            <a:schemeClr val="tx1"/>
                          </a:solidFill>
                          <a:latin typeface="Calibri"/>
                        </a:defRPr>
                      </a:lvl7pPr>
                      <a:lvl8pPr marL="3198495" algn="l" defTabSz="913765" rtl="0" eaLnBrk="1" latinLnBrk="0" hangingPunct="1">
                        <a:defRPr sz="1800" kern="1200">
                          <a:solidFill>
                            <a:schemeClr val="tx1"/>
                          </a:solidFill>
                          <a:latin typeface="Calibri"/>
                        </a:defRPr>
                      </a:lvl8pPr>
                      <a:lvl9pPr marL="3655695" algn="l" defTabSz="913765" rtl="0" eaLnBrk="1" latinLnBrk="0" hangingPunct="1">
                        <a:defRPr sz="1800" kern="1200">
                          <a:solidFill>
                            <a:schemeClr val="tx1"/>
                          </a:solidFill>
                          <a:latin typeface="Calibri"/>
                        </a:defRPr>
                      </a:lvl9pPr>
                    </a:lstStyle>
                    <a:p>
                      <a:pPr marL="0" lvl="0" indent="0" algn="ctr">
                        <a:buNone/>
                      </a:pPr>
                      <a:r>
                        <a:rPr lang="zh-CN" altLang="en-US" sz="2800" b="1">
                          <a:solidFill>
                            <a:srgbClr val="0000CC"/>
                          </a:solidFill>
                          <a:effectLst/>
                          <a:uFillTx/>
                          <a:latin typeface="黑体" panose="02010609060101010101" pitchFamily="49" charset="-122"/>
                          <a:ea typeface="黑体" panose="02010609060101010101" pitchFamily="49" charset="-122"/>
                        </a:rPr>
                        <a:t>主要内容</a:t>
                      </a:r>
                      <a:endParaRPr lang="zh-CN" altLang="en-US" sz="2800" b="1">
                        <a:solidFill>
                          <a:srgbClr val="0000CC"/>
                        </a:solidFill>
                        <a:effectLst/>
                        <a:uFillTx/>
                        <a:latin typeface="黑体" panose="02010609060101010101" pitchFamily="49" charset="-122"/>
                        <a:ea typeface="黑体" panose="02010609060101010101" pitchFamily="49" charset="-122"/>
                      </a:endParaRPr>
                    </a:p>
                  </a:txBody>
                  <a:tcPr marL="91444" marR="91444" anchor="ctr">
                    <a:lnL w="28575" cap="flat" cmpd="sng">
                      <a:solidFill>
                        <a:sysClr val="windowText" lastClr="000000"/>
                      </a:solidFill>
                      <a:prstDash val="solid"/>
                      <a:bevel/>
                      <a:headEnd type="none" w="med" len="med"/>
                      <a:tailEnd type="none" w="med" len="med"/>
                    </a:lnL>
                    <a:lnR w="12700" cap="flat" cmpd="sng">
                      <a:solidFill>
                        <a:sysClr val="windowText" lastClr="000000"/>
                      </a:solidFill>
                      <a:prstDash val="solid"/>
                      <a:bevel/>
                      <a:headEnd type="none" w="med" len="med"/>
                      <a:tailEnd type="none" w="med" len="med"/>
                    </a:lnR>
                    <a:lnT w="12700" cap="flat" cmpd="sng">
                      <a:solidFill>
                        <a:sysClr val="windowText" lastClr="000000"/>
                      </a:solidFill>
                      <a:prstDash val="solid"/>
                      <a:bevel/>
                      <a:headEnd type="none" w="med" len="med"/>
                      <a:tailEnd type="none" w="med" len="med"/>
                    </a:lnT>
                    <a:lnB w="12700" cap="flat" cmpd="sng">
                      <a:solidFill>
                        <a:sysClr val="windowText" lastClr="000000"/>
                      </a:solidFill>
                      <a:prstDash val="solid"/>
                      <a:bevel/>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0" fontAlgn="base" latinLnBrk="0" hangingPunct="0">
                        <a:lnSpc>
                          <a:spcPct val="100000"/>
                        </a:lnSpc>
                        <a:spcBef>
                          <a:spcPct val="20000"/>
                        </a:spcBef>
                        <a:spcAft>
                          <a:spcPct val="0"/>
                        </a:spcAft>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0" fontAlgn="base" latinLnBrk="0" hangingPunct="0">
                        <a:lnSpc>
                          <a:spcPct val="100000"/>
                        </a:lnSpc>
                        <a:spcBef>
                          <a:spcPct val="20000"/>
                        </a:spcBef>
                        <a:spcAft>
                          <a:spcPct val="0"/>
                        </a:spcAft>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0" fontAlgn="base" latinLnBrk="0" hangingPunct="0">
                        <a:lnSpc>
                          <a:spcPct val="100000"/>
                        </a:lnSpc>
                        <a:spcBef>
                          <a:spcPct val="20000"/>
                        </a:spcBef>
                        <a:spcAft>
                          <a:spcPct val="0"/>
                        </a:spcAft>
                        <a:buChar char="»"/>
                        <a:defRPr sz="1800" b="0" i="0" u="none" kern="1200" baseline="0">
                          <a:solidFill>
                            <a:schemeClr val="tx1"/>
                          </a:solidFill>
                          <a:latin typeface="Arial" pitchFamily="34" charset="0"/>
                          <a:ea typeface="宋体" panose="02010600030101010101" pitchFamily="2" charset="-122"/>
                        </a:defRPr>
                      </a:lvl5pPr>
                      <a:lvl6pPr marL="2284730" algn="l" defTabSz="913765" rtl="0" eaLnBrk="1" latinLnBrk="0" hangingPunct="1">
                        <a:defRPr sz="1800" kern="1200">
                          <a:solidFill>
                            <a:schemeClr val="tx1"/>
                          </a:solidFill>
                          <a:latin typeface="Calibri"/>
                        </a:defRPr>
                      </a:lvl6pPr>
                      <a:lvl7pPr marL="2741930" algn="l" defTabSz="913765" rtl="0" eaLnBrk="1" latinLnBrk="0" hangingPunct="1">
                        <a:defRPr sz="1800" kern="1200">
                          <a:solidFill>
                            <a:schemeClr val="tx1"/>
                          </a:solidFill>
                          <a:latin typeface="Calibri"/>
                        </a:defRPr>
                      </a:lvl7pPr>
                      <a:lvl8pPr marL="3198495" algn="l" defTabSz="913765" rtl="0" eaLnBrk="1" latinLnBrk="0" hangingPunct="1">
                        <a:defRPr sz="1800" kern="1200">
                          <a:solidFill>
                            <a:schemeClr val="tx1"/>
                          </a:solidFill>
                          <a:latin typeface="Calibri"/>
                        </a:defRPr>
                      </a:lvl8pPr>
                      <a:lvl9pPr marL="3655695" algn="l" defTabSz="913765" rtl="0" eaLnBrk="1" latinLnBrk="0" hangingPunct="1">
                        <a:defRPr sz="1800" kern="1200">
                          <a:solidFill>
                            <a:schemeClr val="tx1"/>
                          </a:solidFill>
                          <a:latin typeface="Calibri"/>
                        </a:defRPr>
                      </a:lvl9pPr>
                    </a:lstStyle>
                    <a:p>
                      <a:pPr marL="0" lvl="0" indent="0">
                        <a:buNone/>
                      </a:pPr>
                      <a:r>
                        <a:rPr lang="zh-CN" altLang="en-US" sz="2800" b="1">
                          <a:solidFill>
                            <a:srgbClr val="0000CC"/>
                          </a:solidFill>
                          <a:effectLst/>
                          <a:latin typeface="黑体" panose="02010609060101010101" pitchFamily="49" charset="-122"/>
                          <a:ea typeface="黑体" panose="02010609060101010101" pitchFamily="49" charset="-122"/>
                          <a:sym typeface="+mn-ea"/>
                        </a:rPr>
                        <a:t>党的名称：</a:t>
                      </a:r>
                      <a:endParaRPr lang="zh-CN" altLang="en-US" sz="2800" b="1">
                        <a:solidFill>
                          <a:srgbClr val="0000CC"/>
                        </a:solidFill>
                        <a:effectLst/>
                        <a:latin typeface="黑体" panose="02010609060101010101" pitchFamily="49" charset="-122"/>
                        <a:ea typeface="黑体" panose="02010609060101010101" pitchFamily="49" charset="-122"/>
                        <a:sym typeface="+mn-ea"/>
                      </a:endParaRPr>
                    </a:p>
                  </a:txBody>
                  <a:tcPr marL="91444" marR="91444">
                    <a:lnL w="12700" cap="flat" cmpd="sng">
                      <a:solidFill>
                        <a:sysClr val="windowText" lastClr="000000"/>
                      </a:solidFill>
                      <a:prstDash val="solid"/>
                      <a:bevel/>
                      <a:headEnd type="none" w="med" len="med"/>
                      <a:tailEnd type="none" w="med" len="med"/>
                    </a:lnL>
                    <a:lnR w="12700" cap="flat" cmpd="sng" algn="ctr">
                      <a:solidFill>
                        <a:sysClr val="windowText" lastClr="000000"/>
                      </a:solidFill>
                      <a:prstDash val="solid"/>
                      <a:bevel/>
                      <a:headEnd type="none" w="med" len="med"/>
                      <a:tailEnd type="none" w="med" len="med"/>
                    </a:lnR>
                    <a:lnT w="12700" cap="flat" cmpd="sng">
                      <a:solidFill>
                        <a:sysClr val="windowText" lastClr="000000"/>
                      </a:solidFill>
                      <a:prstDash val="solid"/>
                      <a:bevel/>
                      <a:headEnd type="none" w="med" len="med"/>
                      <a:tailEnd type="none" w="med" len="med"/>
                    </a:lnT>
                    <a:lnB w="12700" cap="flat" cmpd="sng">
                      <a:solidFill>
                        <a:sysClr val="windowText" lastClr="000000"/>
                      </a:solidFill>
                      <a:prstDash val="solid"/>
                      <a:bevel/>
                      <a:headEnd type="none" w="med" len="med"/>
                      <a:tailEnd type="none" w="med" len="med"/>
                    </a:lnB>
                    <a:lnTlToBr>
                      <a:noFill/>
                    </a:lnTlToBr>
                    <a:lnBlToTr>
                      <a:noFill/>
                    </a:lnBlToTr>
                    <a:noFill/>
                  </a:tcPr>
                </a:tc>
              </a:tr>
              <a:tr h="1557020">
                <a:tc vMerge="1">
                  <a:txBody>
                    <a:bodyPr vert="horz" wrap="square"/>
                    <a:lstStyle/>
                    <a:p/>
                  </a:txBody>
                  <a:tcPr>
                    <a:lnL w="28575" cap="flat" cmpd="sng">
                      <a:solidFill>
                        <a:schemeClr val="tx1"/>
                      </a:solidFill>
                      <a:prstDash val="solid"/>
                      <a:bevel/>
                      <a:headEnd type="none" w="med" len="med"/>
                      <a:tailEnd type="none" w="med" len="med"/>
                    </a:lnL>
                    <a:lnR w="12700" cap="flat" cmpd="sng">
                      <a:solidFill>
                        <a:schemeClr val="tx1"/>
                      </a:solidFill>
                      <a:prstDash val="solid"/>
                      <a:bevel/>
                      <a:headEnd type="none" w="med" len="med"/>
                      <a:tailEnd type="none" w="med" len="med"/>
                    </a:lnR>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0" fontAlgn="base" latinLnBrk="0" hangingPunct="0">
                        <a:lnSpc>
                          <a:spcPct val="100000"/>
                        </a:lnSpc>
                        <a:spcBef>
                          <a:spcPct val="20000"/>
                        </a:spcBef>
                        <a:spcAft>
                          <a:spcPct val="0"/>
                        </a:spcAft>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0" fontAlgn="base" latinLnBrk="0" hangingPunct="0">
                        <a:lnSpc>
                          <a:spcPct val="100000"/>
                        </a:lnSpc>
                        <a:spcBef>
                          <a:spcPct val="20000"/>
                        </a:spcBef>
                        <a:spcAft>
                          <a:spcPct val="0"/>
                        </a:spcAft>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0" fontAlgn="base" latinLnBrk="0" hangingPunct="0">
                        <a:lnSpc>
                          <a:spcPct val="100000"/>
                        </a:lnSpc>
                        <a:spcBef>
                          <a:spcPct val="20000"/>
                        </a:spcBef>
                        <a:spcAft>
                          <a:spcPct val="0"/>
                        </a:spcAft>
                        <a:buChar char="»"/>
                        <a:defRPr sz="1800" b="0" i="0" u="none" kern="1200" baseline="0">
                          <a:solidFill>
                            <a:schemeClr val="tx1"/>
                          </a:solidFill>
                          <a:latin typeface="Arial" pitchFamily="34" charset="0"/>
                          <a:ea typeface="宋体" panose="02010600030101010101" pitchFamily="2" charset="-122"/>
                        </a:defRPr>
                      </a:lvl5pPr>
                      <a:lvl6pPr marL="2284730" algn="l" defTabSz="913765" rtl="0" eaLnBrk="1" latinLnBrk="0" hangingPunct="1">
                        <a:defRPr sz="1800" kern="1200">
                          <a:solidFill>
                            <a:schemeClr val="tx1"/>
                          </a:solidFill>
                          <a:latin typeface="Calibri"/>
                        </a:defRPr>
                      </a:lvl6pPr>
                      <a:lvl7pPr marL="2741930" algn="l" defTabSz="913765" rtl="0" eaLnBrk="1" latinLnBrk="0" hangingPunct="1">
                        <a:defRPr sz="1800" kern="1200">
                          <a:solidFill>
                            <a:schemeClr val="tx1"/>
                          </a:solidFill>
                          <a:latin typeface="Calibri"/>
                        </a:defRPr>
                      </a:lvl7pPr>
                      <a:lvl8pPr marL="3198495" algn="l" defTabSz="913765" rtl="0" eaLnBrk="1" latinLnBrk="0" hangingPunct="1">
                        <a:defRPr sz="1800" kern="1200">
                          <a:solidFill>
                            <a:schemeClr val="tx1"/>
                          </a:solidFill>
                          <a:latin typeface="Calibri"/>
                        </a:defRPr>
                      </a:lvl8pPr>
                      <a:lvl9pPr marL="3655695" algn="l" defTabSz="913765" rtl="0" eaLnBrk="1" latinLnBrk="0" hangingPunct="1">
                        <a:defRPr sz="1800" kern="1200">
                          <a:solidFill>
                            <a:schemeClr val="tx1"/>
                          </a:solidFill>
                          <a:latin typeface="Calibri"/>
                        </a:defRPr>
                      </a:lvl9pPr>
                    </a:lstStyle>
                    <a:p>
                      <a:pPr marL="0" lvl="0" indent="0">
                        <a:buNone/>
                      </a:pPr>
                      <a:r>
                        <a:rPr lang="zh-CN" altLang="en-US" sz="2800" b="1">
                          <a:solidFill>
                            <a:srgbClr val="0000CC"/>
                          </a:solidFill>
                          <a:effectLst/>
                          <a:latin typeface="黑体" panose="02010609060101010101" pitchFamily="49" charset="-122"/>
                          <a:ea typeface="黑体" panose="02010609060101010101" pitchFamily="49" charset="-122"/>
                        </a:rPr>
                        <a:t>奋斗目标：</a:t>
                      </a:r>
                      <a:endParaRPr lang="zh-CN" altLang="en-US" sz="2800" b="1">
                        <a:solidFill>
                          <a:schemeClr val="tx1"/>
                        </a:solidFill>
                        <a:effectLst/>
                        <a:latin typeface="黑体" panose="02010609060101010101" pitchFamily="49" charset="-122"/>
                        <a:ea typeface="黑体" panose="02010609060101010101" pitchFamily="49" charset="-122"/>
                      </a:endParaRPr>
                    </a:p>
                    <a:p>
                      <a:pPr marL="0" lvl="0" indent="0">
                        <a:buNone/>
                      </a:pPr>
                      <a:endParaRPr lang="zh-CN" altLang="en-US" sz="2800" b="1">
                        <a:solidFill>
                          <a:schemeClr val="tx1"/>
                        </a:solidFill>
                        <a:effectLst/>
                        <a:latin typeface="黑体" panose="02010609060101010101" pitchFamily="49" charset="-122"/>
                        <a:ea typeface="黑体" panose="02010609060101010101" pitchFamily="49" charset="-122"/>
                      </a:endParaRPr>
                    </a:p>
                    <a:p>
                      <a:pPr marL="0" lvl="0" indent="0">
                        <a:buNone/>
                      </a:pPr>
                      <a:r>
                        <a:rPr lang="zh-CN" altLang="en-US" sz="2800" b="1">
                          <a:solidFill>
                            <a:srgbClr val="0000CC"/>
                          </a:solidFill>
                          <a:effectLst/>
                          <a:latin typeface="黑体" panose="02010609060101010101" pitchFamily="49" charset="-122"/>
                          <a:ea typeface="黑体" panose="02010609060101010101" pitchFamily="49" charset="-122"/>
                        </a:rPr>
                        <a:t>中心工作：</a:t>
                      </a:r>
                      <a:endParaRPr lang="zh-CN" altLang="en-US" sz="2800" b="1">
                        <a:solidFill>
                          <a:srgbClr val="0000CC"/>
                        </a:solidFill>
                        <a:effectLst/>
                        <a:latin typeface="黑体" panose="02010609060101010101" pitchFamily="49" charset="-122"/>
                        <a:ea typeface="黑体" panose="02010609060101010101" pitchFamily="49" charset="-122"/>
                      </a:endParaRPr>
                    </a:p>
                  </a:txBody>
                  <a:tcPr marL="91444" marR="91444" anchor="ctr">
                    <a:lnL w="12700" cap="flat" cmpd="sng">
                      <a:solidFill>
                        <a:sysClr val="windowText" lastClr="000000"/>
                      </a:solidFill>
                      <a:prstDash val="solid"/>
                      <a:bevel/>
                      <a:headEnd type="none" w="med" len="med"/>
                      <a:tailEnd type="none" w="med" len="med"/>
                    </a:lnL>
                    <a:lnR w="12700" cap="flat" cmpd="sng" algn="ctr">
                      <a:solidFill>
                        <a:sysClr val="windowText" lastClr="000000"/>
                      </a:solidFill>
                      <a:prstDash val="solid"/>
                      <a:bevel/>
                      <a:headEnd type="none" w="med" len="med"/>
                      <a:tailEnd type="none" w="med" len="med"/>
                    </a:lnR>
                    <a:lnT w="12700" cap="flat" cmpd="sng">
                      <a:solidFill>
                        <a:sysClr val="windowText" lastClr="000000"/>
                      </a:solidFill>
                      <a:prstDash val="solid"/>
                      <a:bevel/>
                      <a:headEnd type="none" w="med" len="med"/>
                      <a:tailEnd type="none" w="med" len="med"/>
                    </a:lnT>
                    <a:lnB w="12700" cap="flat" cmpd="sng">
                      <a:solidFill>
                        <a:sysClr val="windowText" lastClr="000000"/>
                      </a:solidFill>
                      <a:prstDash val="solid"/>
                      <a:bevel/>
                      <a:headEnd type="none" w="med" len="med"/>
                      <a:tailEnd type="none" w="med" len="med"/>
                    </a:lnB>
                    <a:lnTlToBr>
                      <a:noFill/>
                    </a:lnTlToBr>
                    <a:lnBlToTr>
                      <a:noFill/>
                    </a:lnBlToTr>
                    <a:noFill/>
                  </a:tcPr>
                </a:tc>
              </a:tr>
              <a:tr h="621030">
                <a:tc vMerge="1">
                  <a:txBody>
                    <a:bodyPr vert="horz" wrap="square"/>
                    <a:lstStyle/>
                    <a:p/>
                  </a:txBody>
                  <a:tcPr>
                    <a:lnL w="28575" cap="flat" cmpd="sng">
                      <a:solidFill>
                        <a:schemeClr val="tx1"/>
                      </a:solidFill>
                      <a:prstDash val="solid"/>
                      <a:bevel/>
                      <a:headEnd type="none" w="med" len="med"/>
                      <a:tailEnd type="none" w="med" len="med"/>
                    </a:lnL>
                    <a:lnR w="12700" cap="flat" cmpd="sng">
                      <a:solidFill>
                        <a:schemeClr val="tx1"/>
                      </a:solidFill>
                      <a:prstDash val="solid"/>
                      <a:bevel/>
                      <a:headEnd type="none" w="med" len="med"/>
                      <a:tailEnd type="none" w="med" len="med"/>
                    </a:lnR>
                    <a:lnB w="12700" cap="flat" cmpd="sng">
                      <a:solidFill>
                        <a:schemeClr val="tx1"/>
                      </a:solidFill>
                      <a:prstDash val="solid"/>
                      <a:bevel/>
                      <a:headEnd type="none" w="med" len="med"/>
                      <a:tailEnd type="none" w="med" len="med"/>
                    </a:lnB>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0" fontAlgn="base" latinLnBrk="0" hangingPunct="0">
                        <a:lnSpc>
                          <a:spcPct val="100000"/>
                        </a:lnSpc>
                        <a:spcBef>
                          <a:spcPct val="20000"/>
                        </a:spcBef>
                        <a:spcAft>
                          <a:spcPct val="0"/>
                        </a:spcAft>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0" fontAlgn="base" latinLnBrk="0" hangingPunct="0">
                        <a:lnSpc>
                          <a:spcPct val="100000"/>
                        </a:lnSpc>
                        <a:spcBef>
                          <a:spcPct val="20000"/>
                        </a:spcBef>
                        <a:spcAft>
                          <a:spcPct val="0"/>
                        </a:spcAft>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0" fontAlgn="base" latinLnBrk="0" hangingPunct="0">
                        <a:lnSpc>
                          <a:spcPct val="100000"/>
                        </a:lnSpc>
                        <a:spcBef>
                          <a:spcPct val="20000"/>
                        </a:spcBef>
                        <a:spcAft>
                          <a:spcPct val="0"/>
                        </a:spcAft>
                        <a:buChar char="»"/>
                        <a:defRPr sz="1800" b="0" i="0" u="none" kern="1200" baseline="0">
                          <a:solidFill>
                            <a:schemeClr val="tx1"/>
                          </a:solidFill>
                          <a:latin typeface="Arial" pitchFamily="34" charset="0"/>
                          <a:ea typeface="宋体" panose="02010600030101010101" pitchFamily="2" charset="-122"/>
                        </a:defRPr>
                      </a:lvl5pPr>
                      <a:lvl6pPr marL="2284730" algn="l" defTabSz="913765" rtl="0" eaLnBrk="1" latinLnBrk="0" hangingPunct="1">
                        <a:defRPr sz="1800" kern="1200">
                          <a:solidFill>
                            <a:schemeClr val="tx1"/>
                          </a:solidFill>
                          <a:latin typeface="Calibri"/>
                        </a:defRPr>
                      </a:lvl6pPr>
                      <a:lvl7pPr marL="2741930" algn="l" defTabSz="913765" rtl="0" eaLnBrk="1" latinLnBrk="0" hangingPunct="1">
                        <a:defRPr sz="1800" kern="1200">
                          <a:solidFill>
                            <a:schemeClr val="tx1"/>
                          </a:solidFill>
                          <a:latin typeface="Calibri"/>
                        </a:defRPr>
                      </a:lvl7pPr>
                      <a:lvl8pPr marL="3198495" algn="l" defTabSz="913765" rtl="0" eaLnBrk="1" latinLnBrk="0" hangingPunct="1">
                        <a:defRPr sz="1800" kern="1200">
                          <a:solidFill>
                            <a:schemeClr val="tx1"/>
                          </a:solidFill>
                          <a:latin typeface="Calibri"/>
                        </a:defRPr>
                      </a:lvl8pPr>
                      <a:lvl9pPr marL="3655695" algn="l" defTabSz="913765" rtl="0" eaLnBrk="1" latinLnBrk="0" hangingPunct="1">
                        <a:defRPr sz="1800" kern="1200">
                          <a:solidFill>
                            <a:schemeClr val="tx1"/>
                          </a:solidFill>
                          <a:latin typeface="Calibri"/>
                        </a:defRPr>
                      </a:lvl9pPr>
                    </a:lstStyle>
                    <a:p>
                      <a:pPr marL="0" lvl="0" indent="0">
                        <a:buNone/>
                      </a:pPr>
                      <a:r>
                        <a:rPr lang="zh-CN" altLang="en-US" sz="2800" b="1">
                          <a:solidFill>
                            <a:srgbClr val="0000CC"/>
                          </a:solidFill>
                          <a:effectLst/>
                          <a:latin typeface="黑体" panose="02010609060101010101" pitchFamily="49" charset="-122"/>
                          <a:ea typeface="黑体" panose="02010609060101010101" pitchFamily="49" charset="-122"/>
                        </a:rPr>
                        <a:t>领导机构：</a:t>
                      </a:r>
                      <a:endParaRPr lang="zh-CN" altLang="en-US" sz="2800" b="1">
                        <a:solidFill>
                          <a:srgbClr val="0000CC"/>
                        </a:solidFill>
                        <a:effectLst/>
                        <a:latin typeface="黑体" panose="02010609060101010101" pitchFamily="49" charset="-122"/>
                        <a:ea typeface="黑体" panose="02010609060101010101" pitchFamily="49" charset="-122"/>
                      </a:endParaRPr>
                    </a:p>
                  </a:txBody>
                  <a:tcPr marL="91444" marR="91444" anchor="ctr">
                    <a:lnL w="12700" cap="flat" cmpd="sng">
                      <a:solidFill>
                        <a:sysClr val="windowText" lastClr="000000"/>
                      </a:solidFill>
                      <a:prstDash val="solid"/>
                      <a:bevel/>
                      <a:headEnd type="none" w="med" len="med"/>
                      <a:tailEnd type="none" w="med" len="med"/>
                    </a:lnL>
                    <a:lnR w="12700" cap="flat" cmpd="sng" algn="ctr">
                      <a:solidFill>
                        <a:sysClr val="windowText" lastClr="000000"/>
                      </a:solidFill>
                      <a:prstDash val="solid"/>
                      <a:bevel/>
                      <a:headEnd type="none" w="med" len="med"/>
                      <a:tailEnd type="none" w="med" len="med"/>
                    </a:lnR>
                    <a:lnT w="12700" cap="flat" cmpd="sng">
                      <a:solidFill>
                        <a:sysClr val="windowText" lastClr="000000"/>
                      </a:solidFill>
                      <a:prstDash val="solid"/>
                      <a:bevel/>
                      <a:headEnd type="none" w="med" len="med"/>
                      <a:tailEnd type="none" w="med" len="med"/>
                    </a:lnT>
                    <a:lnB w="12700" cap="flat" cmpd="sng">
                      <a:solidFill>
                        <a:sysClr val="windowText" lastClr="000000"/>
                      </a:solidFill>
                      <a:prstDash val="solid"/>
                      <a:bevel/>
                      <a:headEnd type="none" w="med" len="med"/>
                      <a:tailEnd type="none" w="med" len="med"/>
                    </a:lnB>
                    <a:lnTlToBr>
                      <a:noFill/>
                    </a:lnTlToBr>
                    <a:lnBlToTr>
                      <a:noFill/>
                    </a:lnBlToTr>
                    <a:noFill/>
                  </a:tcPr>
                </a:tc>
              </a:tr>
              <a:tr h="679450">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0" fontAlgn="base" latinLnBrk="0" hangingPunct="0">
                        <a:lnSpc>
                          <a:spcPct val="100000"/>
                        </a:lnSpc>
                        <a:spcBef>
                          <a:spcPct val="20000"/>
                        </a:spcBef>
                        <a:spcAft>
                          <a:spcPct val="0"/>
                        </a:spcAft>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0" fontAlgn="base" latinLnBrk="0" hangingPunct="0">
                        <a:lnSpc>
                          <a:spcPct val="100000"/>
                        </a:lnSpc>
                        <a:spcBef>
                          <a:spcPct val="20000"/>
                        </a:spcBef>
                        <a:spcAft>
                          <a:spcPct val="0"/>
                        </a:spcAft>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0" fontAlgn="base" latinLnBrk="0" hangingPunct="0">
                        <a:lnSpc>
                          <a:spcPct val="100000"/>
                        </a:lnSpc>
                        <a:spcBef>
                          <a:spcPct val="20000"/>
                        </a:spcBef>
                        <a:spcAft>
                          <a:spcPct val="0"/>
                        </a:spcAft>
                        <a:buChar char="»"/>
                        <a:defRPr sz="1800" b="0" i="0" u="none" kern="1200" baseline="0">
                          <a:solidFill>
                            <a:schemeClr val="tx1"/>
                          </a:solidFill>
                          <a:latin typeface="Arial" pitchFamily="34" charset="0"/>
                          <a:ea typeface="宋体" panose="02010600030101010101" pitchFamily="2" charset="-122"/>
                        </a:defRPr>
                      </a:lvl5pPr>
                      <a:lvl6pPr marL="2284730" algn="l" defTabSz="913765" rtl="0" eaLnBrk="1" latinLnBrk="0" hangingPunct="1">
                        <a:defRPr sz="1800" kern="1200">
                          <a:solidFill>
                            <a:schemeClr val="tx1"/>
                          </a:solidFill>
                          <a:latin typeface="Calibri"/>
                        </a:defRPr>
                      </a:lvl6pPr>
                      <a:lvl7pPr marL="2741930" algn="l" defTabSz="913765" rtl="0" eaLnBrk="1" latinLnBrk="0" hangingPunct="1">
                        <a:defRPr sz="1800" kern="1200">
                          <a:solidFill>
                            <a:schemeClr val="tx1"/>
                          </a:solidFill>
                          <a:latin typeface="Calibri"/>
                        </a:defRPr>
                      </a:lvl7pPr>
                      <a:lvl8pPr marL="3198495" algn="l" defTabSz="913765" rtl="0" eaLnBrk="1" latinLnBrk="0" hangingPunct="1">
                        <a:defRPr sz="1800" kern="1200">
                          <a:solidFill>
                            <a:schemeClr val="tx1"/>
                          </a:solidFill>
                          <a:latin typeface="Calibri"/>
                        </a:defRPr>
                      </a:lvl8pPr>
                      <a:lvl9pPr marL="3655695" algn="l" defTabSz="913765" rtl="0" eaLnBrk="1" latinLnBrk="0" hangingPunct="1">
                        <a:defRPr sz="1800" kern="1200">
                          <a:solidFill>
                            <a:schemeClr val="tx1"/>
                          </a:solidFill>
                          <a:latin typeface="Calibri"/>
                        </a:defRPr>
                      </a:lvl9pPr>
                    </a:lstStyle>
                    <a:p>
                      <a:pPr marL="0" lvl="0" indent="0" algn="ctr">
                        <a:buNone/>
                      </a:pPr>
                      <a:r>
                        <a:rPr lang="zh-CN" altLang="en-US" sz="2800" b="1">
                          <a:solidFill>
                            <a:srgbClr val="0000CC"/>
                          </a:solidFill>
                          <a:effectLst/>
                          <a:uFillTx/>
                          <a:latin typeface="黑体" panose="02010609060101010101" pitchFamily="49" charset="-122"/>
                          <a:ea typeface="黑体" panose="02010609060101010101" pitchFamily="49" charset="-122"/>
                        </a:rPr>
                        <a:t>意义</a:t>
                      </a:r>
                      <a:endParaRPr lang="zh-CN" altLang="en-US" sz="2800" b="1">
                        <a:solidFill>
                          <a:srgbClr val="0000CC"/>
                        </a:solidFill>
                        <a:effectLst/>
                        <a:uFillTx/>
                        <a:latin typeface="黑体" panose="02010609060101010101" pitchFamily="49" charset="-122"/>
                        <a:ea typeface="黑体" panose="02010609060101010101" pitchFamily="49" charset="-122"/>
                      </a:endParaRPr>
                    </a:p>
                  </a:txBody>
                  <a:tcPr marL="91444" marR="91444" anchor="ctr">
                    <a:lnL w="28575" cap="flat" cmpd="sng">
                      <a:solidFill>
                        <a:sysClr val="windowText" lastClr="000000"/>
                      </a:solidFill>
                      <a:prstDash val="solid"/>
                      <a:bevel/>
                      <a:headEnd type="none" w="med" len="med"/>
                      <a:tailEnd type="none" w="med" len="med"/>
                    </a:lnL>
                    <a:lnR w="12700" cap="flat" cmpd="sng">
                      <a:solidFill>
                        <a:sysClr val="windowText" lastClr="000000"/>
                      </a:solidFill>
                      <a:prstDash val="solid"/>
                      <a:bevel/>
                      <a:headEnd type="none" w="med" len="med"/>
                      <a:tailEnd type="none" w="med" len="med"/>
                    </a:lnR>
                    <a:lnT w="12700" cap="flat" cmpd="sng">
                      <a:solidFill>
                        <a:sysClr val="windowText" lastClr="000000"/>
                      </a:solidFill>
                      <a:prstDash val="solid"/>
                      <a:bevel/>
                      <a:headEnd type="none" w="med" len="med"/>
                      <a:tailEnd type="none" w="med" len="med"/>
                    </a:lnT>
                    <a:lnB w="28575" cap="flat" cmpd="sng">
                      <a:solidFill>
                        <a:sysClr val="windowText" lastClr="000000"/>
                      </a:solidFill>
                      <a:prstDash val="solid"/>
                      <a:bevel/>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0" fontAlgn="base" latinLnBrk="0" hangingPunct="0">
                        <a:lnSpc>
                          <a:spcPct val="100000"/>
                        </a:lnSpc>
                        <a:spcBef>
                          <a:spcPct val="20000"/>
                        </a:spcBef>
                        <a:spcAft>
                          <a:spcPct val="0"/>
                        </a:spcAft>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0" fontAlgn="base" latinLnBrk="0" hangingPunct="0">
                        <a:lnSpc>
                          <a:spcPct val="100000"/>
                        </a:lnSpc>
                        <a:spcBef>
                          <a:spcPct val="20000"/>
                        </a:spcBef>
                        <a:spcAft>
                          <a:spcPct val="0"/>
                        </a:spcAft>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0" fontAlgn="base" latinLnBrk="0" hangingPunct="0">
                        <a:lnSpc>
                          <a:spcPct val="100000"/>
                        </a:lnSpc>
                        <a:spcBef>
                          <a:spcPct val="20000"/>
                        </a:spcBef>
                        <a:spcAft>
                          <a:spcPct val="0"/>
                        </a:spcAft>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0" fontAlgn="base" latinLnBrk="0" hangingPunct="0">
                        <a:lnSpc>
                          <a:spcPct val="100000"/>
                        </a:lnSpc>
                        <a:spcBef>
                          <a:spcPct val="20000"/>
                        </a:spcBef>
                        <a:spcAft>
                          <a:spcPct val="0"/>
                        </a:spcAft>
                        <a:buChar char="»"/>
                        <a:defRPr sz="1800" b="0" i="0" u="none" kern="1200" baseline="0">
                          <a:solidFill>
                            <a:schemeClr val="tx1"/>
                          </a:solidFill>
                          <a:latin typeface="Arial" pitchFamily="34" charset="0"/>
                          <a:ea typeface="宋体" panose="02010600030101010101" pitchFamily="2" charset="-122"/>
                        </a:defRPr>
                      </a:lvl5pPr>
                      <a:lvl6pPr marL="2284730" algn="l" defTabSz="913765" rtl="0" eaLnBrk="1" latinLnBrk="0" hangingPunct="1">
                        <a:defRPr sz="1800" kern="1200">
                          <a:solidFill>
                            <a:schemeClr val="tx1"/>
                          </a:solidFill>
                          <a:latin typeface="Calibri"/>
                        </a:defRPr>
                      </a:lvl6pPr>
                      <a:lvl7pPr marL="2741930" algn="l" defTabSz="913765" rtl="0" eaLnBrk="1" latinLnBrk="0" hangingPunct="1">
                        <a:defRPr sz="1800" kern="1200">
                          <a:solidFill>
                            <a:schemeClr val="tx1"/>
                          </a:solidFill>
                          <a:latin typeface="Calibri"/>
                        </a:defRPr>
                      </a:lvl7pPr>
                      <a:lvl8pPr marL="3198495" algn="l" defTabSz="913765" rtl="0" eaLnBrk="1" latinLnBrk="0" hangingPunct="1">
                        <a:defRPr sz="1800" kern="1200">
                          <a:solidFill>
                            <a:schemeClr val="tx1"/>
                          </a:solidFill>
                          <a:latin typeface="Calibri"/>
                        </a:defRPr>
                      </a:lvl8pPr>
                      <a:lvl9pPr marL="3655695" algn="l" defTabSz="913765" rtl="0" eaLnBrk="1" latinLnBrk="0" hangingPunct="1">
                        <a:defRPr sz="1800" kern="1200">
                          <a:solidFill>
                            <a:schemeClr val="tx1"/>
                          </a:solidFill>
                          <a:latin typeface="Calibri"/>
                        </a:defRPr>
                      </a:lvl9pPr>
                    </a:lstStyle>
                    <a:p>
                      <a:pPr marL="0" lvl="0" indent="0">
                        <a:buNone/>
                      </a:pPr>
                      <a:endParaRPr lang="zh-CN" altLang="en-US" sz="2400" b="1">
                        <a:solidFill>
                          <a:srgbClr val="0000CC"/>
                        </a:solidFill>
                        <a:effectLst/>
                        <a:latin typeface="微软雅黑" panose="020b0503020204020204" charset="-122"/>
                        <a:ea typeface="微软雅黑"/>
                      </a:endParaRPr>
                    </a:p>
                  </a:txBody>
                  <a:tcPr marL="91444" marR="91444">
                    <a:lnL w="12700" cap="flat" cmpd="sng">
                      <a:solidFill>
                        <a:sysClr val="windowText" lastClr="000000"/>
                      </a:solidFill>
                      <a:prstDash val="solid"/>
                      <a:bevel/>
                      <a:headEnd type="none" w="med" len="med"/>
                      <a:tailEnd type="none" w="med" len="med"/>
                    </a:lnL>
                    <a:lnR w="12700" cap="flat" cmpd="sng" algn="ctr">
                      <a:solidFill>
                        <a:sysClr val="windowText" lastClr="000000"/>
                      </a:solidFill>
                      <a:prstDash val="solid"/>
                      <a:bevel/>
                      <a:headEnd type="none" w="med" len="med"/>
                      <a:tailEnd type="none" w="med" len="med"/>
                    </a:lnR>
                    <a:lnT w="12700" cap="flat" cmpd="sng">
                      <a:solidFill>
                        <a:sysClr val="windowText" lastClr="000000"/>
                      </a:solidFill>
                      <a:prstDash val="solid"/>
                      <a:bevel/>
                      <a:headEnd type="none" w="med" len="med"/>
                      <a:tailEnd type="none" w="med" len="med"/>
                    </a:lnT>
                    <a:lnB w="28575" cap="flat" cmpd="sng">
                      <a:solidFill>
                        <a:sysClr val="windowText" lastClr="000000"/>
                      </a:solidFill>
                      <a:prstDash val="solid"/>
                      <a:bevel/>
                      <a:headEnd type="none" w="med" len="med"/>
                      <a:tailEnd type="none" w="med" len="med"/>
                    </a:lnB>
                    <a:lnTlToBr>
                      <a:noFill/>
                    </a:lnTlToBr>
                    <a:lnBlToTr>
                      <a:noFill/>
                    </a:lnBlToTr>
                    <a:noFill/>
                  </a:tcPr>
                </a:tc>
              </a:tr>
            </a:tbl>
          </a:graphicData>
        </a:graphic>
      </p:graphicFrame>
      <p:sp>
        <p:nvSpPr>
          <p:cNvPr id="20" name="文本框 26649"/>
          <p:cNvSpPr txBox="1">
            <a:spLocks noChangeArrowheads="1"/>
          </p:cNvSpPr>
          <p:nvPr>
            <p:custDataLst>
              <p:tags r:id="rId5"/>
            </p:custDataLst>
          </p:nvPr>
        </p:nvSpPr>
        <p:spPr bwMode="auto">
          <a:xfrm>
            <a:off x="8517160" y="1522086"/>
            <a:ext cx="21153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457200" algn="l" defTabSz="914400" rtl="0" eaLnBrk="1" latinLnBrk="0" hangingPunct="1">
              <a:defRPr sz="1800" kern="1200">
                <a:solidFill>
                  <a:schemeClr val="tx1"/>
                </a:solidFill>
                <a:latin typeface="Calibri"/>
                <a:ea typeface="宋体" panose="02010600030101010101" pitchFamily="2" charset="-122"/>
                <a:cs typeface="+mn-cs"/>
              </a:defRPr>
            </a:lvl2pPr>
            <a:lvl3pPr marL="914400" algn="l" defTabSz="914400" rtl="0" eaLnBrk="1" latinLnBrk="0" hangingPunct="1">
              <a:defRPr sz="1800" kern="1200">
                <a:solidFill>
                  <a:schemeClr val="tx1"/>
                </a:solidFill>
                <a:latin typeface="Calibri"/>
                <a:ea typeface="宋体" panose="02010600030101010101" pitchFamily="2" charset="-122"/>
                <a:cs typeface="+mn-cs"/>
              </a:defRPr>
            </a:lvl3pPr>
            <a:lvl4pPr marL="1371600" algn="l" defTabSz="914400" rtl="0" eaLnBrk="1" latinLnBrk="0" hangingPunct="1">
              <a:defRPr sz="1800" kern="1200">
                <a:solidFill>
                  <a:schemeClr val="tx1"/>
                </a:solidFill>
                <a:latin typeface="Calibri"/>
                <a:ea typeface="宋体" panose="02010600030101010101" pitchFamily="2" charset="-122"/>
                <a:cs typeface="+mn-cs"/>
              </a:defRPr>
            </a:lvl4pPr>
            <a:lvl5pPr marL="1828800" algn="l" defTabSz="914400" rtl="0" eaLnBrk="1" latinLnBrk="0" hangingPunct="1">
              <a:defRPr sz="1800" kern="1200">
                <a:solidFill>
                  <a:schemeClr val="tx1"/>
                </a:solidFill>
                <a:latin typeface="Calibri"/>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9pPr>
          </a:lstStyle>
          <a:p>
            <a:pPr defTabSz="914400" fontAlgn="base">
              <a:spcBef>
                <a:spcPct val="50000"/>
              </a:spcBef>
              <a:spcAft>
                <a:spcPct val="0"/>
              </a:spcAft>
              <a:buFont typeface="Arial" pitchFamily="34" charset="0"/>
              <a:buNone/>
            </a:pPr>
            <a:r>
              <a:rPr lang="en-US" altLang="zh-CN" sz="2800" b="1">
                <a:solidFill>
                  <a:prstClr val="black"/>
                </a:solidFill>
                <a:latin typeface="黑体" panose="02010609060101010101" pitchFamily="49" charset="-122"/>
                <a:ea typeface="黑体" panose="02010609060101010101" pitchFamily="49" charset="-122"/>
              </a:rPr>
              <a:t>1921</a:t>
            </a:r>
            <a:r>
              <a:rPr lang="zh-CN" altLang="en-US" sz="2800" b="1">
                <a:solidFill>
                  <a:prstClr val="black"/>
                </a:solidFill>
                <a:latin typeface="黑体" panose="02010609060101010101" pitchFamily="49" charset="-122"/>
                <a:ea typeface="黑体" panose="02010609060101010101" pitchFamily="49" charset="-122"/>
              </a:rPr>
              <a:t>年</a:t>
            </a:r>
            <a:r>
              <a:rPr lang="en-US" altLang="zh-CN" sz="2800" b="1">
                <a:solidFill>
                  <a:prstClr val="black"/>
                </a:solidFill>
                <a:latin typeface="黑体" panose="02010609060101010101" pitchFamily="49" charset="-122"/>
                <a:ea typeface="黑体" panose="02010609060101010101" pitchFamily="49" charset="-122"/>
              </a:rPr>
              <a:t>7</a:t>
            </a:r>
            <a:r>
              <a:rPr lang="zh-CN" altLang="en-US" sz="2800" b="1">
                <a:solidFill>
                  <a:prstClr val="black"/>
                </a:solidFill>
                <a:latin typeface="黑体" panose="02010609060101010101" pitchFamily="49" charset="-122"/>
                <a:ea typeface="黑体" panose="02010609060101010101" pitchFamily="49" charset="-122"/>
              </a:rPr>
              <a:t>月</a:t>
            </a:r>
            <a:endParaRPr lang="zh-CN" altLang="en-US" sz="2800" b="1">
              <a:solidFill>
                <a:prstClr val="black"/>
              </a:solidFill>
              <a:latin typeface="黑体" panose="02010609060101010101" pitchFamily="49" charset="-122"/>
              <a:ea typeface="黑体" panose="02010609060101010101" pitchFamily="49" charset="-122"/>
            </a:endParaRPr>
          </a:p>
        </p:txBody>
      </p:sp>
      <p:sp>
        <p:nvSpPr>
          <p:cNvPr id="21" name="文本框 26650"/>
          <p:cNvSpPr txBox="1">
            <a:spLocks noChangeArrowheads="1"/>
          </p:cNvSpPr>
          <p:nvPr>
            <p:custDataLst>
              <p:tags r:id="rId6"/>
            </p:custDataLst>
          </p:nvPr>
        </p:nvSpPr>
        <p:spPr bwMode="auto">
          <a:xfrm>
            <a:off x="7797080" y="2026142"/>
            <a:ext cx="108419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457200" algn="l" defTabSz="914400" rtl="0" eaLnBrk="1" latinLnBrk="0" hangingPunct="1">
              <a:defRPr sz="1800" kern="1200">
                <a:solidFill>
                  <a:schemeClr val="tx1"/>
                </a:solidFill>
                <a:latin typeface="Calibri"/>
                <a:ea typeface="宋体" panose="02010600030101010101" pitchFamily="2" charset="-122"/>
                <a:cs typeface="+mn-cs"/>
              </a:defRPr>
            </a:lvl2pPr>
            <a:lvl3pPr marL="914400" algn="l" defTabSz="914400" rtl="0" eaLnBrk="1" latinLnBrk="0" hangingPunct="1">
              <a:defRPr sz="1800" kern="1200">
                <a:solidFill>
                  <a:schemeClr val="tx1"/>
                </a:solidFill>
                <a:latin typeface="Calibri"/>
                <a:ea typeface="宋体" panose="02010600030101010101" pitchFamily="2" charset="-122"/>
                <a:cs typeface="+mn-cs"/>
              </a:defRPr>
            </a:lvl3pPr>
            <a:lvl4pPr marL="1371600" algn="l" defTabSz="914400" rtl="0" eaLnBrk="1" latinLnBrk="0" hangingPunct="1">
              <a:defRPr sz="1800" kern="1200">
                <a:solidFill>
                  <a:schemeClr val="tx1"/>
                </a:solidFill>
                <a:latin typeface="Calibri"/>
                <a:ea typeface="宋体" panose="02010600030101010101" pitchFamily="2" charset="-122"/>
                <a:cs typeface="+mn-cs"/>
              </a:defRPr>
            </a:lvl4pPr>
            <a:lvl5pPr marL="1828800" algn="l" defTabSz="914400" rtl="0" eaLnBrk="1" latinLnBrk="0" hangingPunct="1">
              <a:defRPr sz="1800" kern="1200">
                <a:solidFill>
                  <a:schemeClr val="tx1"/>
                </a:solidFill>
                <a:latin typeface="Calibri"/>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9pPr>
          </a:lstStyle>
          <a:p>
            <a:pPr defTabSz="914400" fontAlgn="base">
              <a:spcBef>
                <a:spcPct val="50000"/>
              </a:spcBef>
              <a:spcAft>
                <a:spcPct val="0"/>
              </a:spcAft>
              <a:buFont typeface="Arial" pitchFamily="34" charset="0"/>
              <a:buNone/>
            </a:pPr>
            <a:r>
              <a:rPr lang="zh-CN" altLang="en-US" sz="2800" b="1">
                <a:solidFill>
                  <a:prstClr val="black"/>
                </a:solidFill>
                <a:latin typeface="黑体" panose="02010609060101010101" pitchFamily="49" charset="-122"/>
                <a:ea typeface="黑体" panose="02010609060101010101" pitchFamily="49" charset="-122"/>
              </a:rPr>
              <a:t>上海</a:t>
            </a:r>
            <a:endParaRPr lang="zh-CN" altLang="en-US" sz="2800" b="1">
              <a:solidFill>
                <a:prstClr val="black"/>
              </a:solidFill>
              <a:latin typeface="黑体" panose="02010609060101010101" pitchFamily="49" charset="-122"/>
              <a:ea typeface="黑体" panose="02010609060101010101" pitchFamily="49" charset="-122"/>
            </a:endParaRPr>
          </a:p>
        </p:txBody>
      </p:sp>
      <p:sp>
        <p:nvSpPr>
          <p:cNvPr id="22" name="直接连接符 26651"/>
          <p:cNvSpPr>
            <a:spLocks noChangeShapeType="1"/>
          </p:cNvSpPr>
          <p:nvPr>
            <p:custDataLst>
              <p:tags r:id="rId7"/>
            </p:custDataLst>
          </p:nvPr>
        </p:nvSpPr>
        <p:spPr bwMode="auto">
          <a:xfrm>
            <a:off x="8877200" y="2314174"/>
            <a:ext cx="1143000" cy="0"/>
          </a:xfrm>
          <a:prstGeom prst="line">
            <a:avLst/>
          </a:prstGeom>
          <a:noFill/>
          <a:ln w="50800">
            <a:solidFill>
              <a:sysClr val="windowText" lastClr="000000"/>
            </a:solidFill>
            <a:round/>
            <a:tailEnd type="triangle" w="med" len="med"/>
          </a:ln>
          <a:extLst>
            <a:ext uri="{909E8E84-426E-40DD-AFC4-6F175D3DCCD1}">
              <a14:hiddenFill xmlns:a14="http://schemas.microsoft.com/office/drawing/2010/main">
                <a:noFill/>
              </a14:hiddenFill>
            </a:ext>
          </a:extLst>
        </p:spPr>
        <p:txBody>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457200" algn="l" defTabSz="914400" rtl="0" eaLnBrk="1" latinLnBrk="0" hangingPunct="1">
              <a:defRPr sz="1800" kern="1200">
                <a:solidFill>
                  <a:schemeClr val="tx1"/>
                </a:solidFill>
                <a:latin typeface="Calibri"/>
                <a:ea typeface="宋体" panose="02010600030101010101" pitchFamily="2" charset="-122"/>
                <a:cs typeface="+mn-cs"/>
              </a:defRPr>
            </a:lvl2pPr>
            <a:lvl3pPr marL="914400" algn="l" defTabSz="914400" rtl="0" eaLnBrk="1" latinLnBrk="0" hangingPunct="1">
              <a:defRPr sz="1800" kern="1200">
                <a:solidFill>
                  <a:schemeClr val="tx1"/>
                </a:solidFill>
                <a:latin typeface="Calibri"/>
                <a:ea typeface="宋体" panose="02010600030101010101" pitchFamily="2" charset="-122"/>
                <a:cs typeface="+mn-cs"/>
              </a:defRPr>
            </a:lvl3pPr>
            <a:lvl4pPr marL="1371600" algn="l" defTabSz="914400" rtl="0" eaLnBrk="1" latinLnBrk="0" hangingPunct="1">
              <a:defRPr sz="1800" kern="1200">
                <a:solidFill>
                  <a:schemeClr val="tx1"/>
                </a:solidFill>
                <a:latin typeface="Calibri"/>
                <a:ea typeface="宋体" panose="02010600030101010101" pitchFamily="2" charset="-122"/>
                <a:cs typeface="+mn-cs"/>
              </a:defRPr>
            </a:lvl4pPr>
            <a:lvl5pPr marL="1828800" algn="l" defTabSz="914400" rtl="0" eaLnBrk="1" latinLnBrk="0" hangingPunct="1">
              <a:defRPr sz="1800" kern="1200">
                <a:solidFill>
                  <a:schemeClr val="tx1"/>
                </a:solidFill>
                <a:latin typeface="Calibri"/>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9pPr>
          </a:lstStyle>
          <a:p>
            <a:pPr marL="0" marR="0" lvl="0" indent="0" defTabSz="914400" eaLnBrk="1" fontAlgn="base" latinLnBrk="0" hangingPunct="1">
              <a:lnSpc>
                <a:spcPct val="100000"/>
              </a:lnSpc>
              <a:spcBef>
                <a:spcPct val="0"/>
              </a:spcBef>
              <a:spcAft>
                <a:spcPct val="0"/>
              </a:spcAft>
              <a:buClrTx/>
              <a:buSzTx/>
              <a:buFont typeface="Arial" pitchFamily="34" charset="0"/>
              <a:buNone/>
              <a:defRPr/>
            </a:pPr>
            <a:endParaRPr kumimoji="0" lang="zh-CN" altLang="en-US" sz="2400" b="0" i="0" u="none" strike="noStrike" kern="0" cap="none" spc="0" normalizeH="0" baseline="0" noProof="0">
              <a:ln>
                <a:noFill/>
              </a:ln>
              <a:solidFill>
                <a:prstClr val="black"/>
              </a:solidFill>
              <a:effectLst/>
              <a:uLnTx/>
              <a:uFillTx/>
              <a:latin typeface="微软雅黑" panose="020b0503020204020204" charset="-122"/>
              <a:ea typeface="微软雅黑"/>
            </a:endParaRPr>
          </a:p>
        </p:txBody>
      </p:sp>
      <p:sp>
        <p:nvSpPr>
          <p:cNvPr id="23" name="文本框 26652"/>
          <p:cNvSpPr txBox="1">
            <a:spLocks noChangeArrowheads="1"/>
          </p:cNvSpPr>
          <p:nvPr>
            <p:custDataLst>
              <p:tags r:id="rId8"/>
            </p:custDataLst>
          </p:nvPr>
        </p:nvSpPr>
        <p:spPr bwMode="auto">
          <a:xfrm>
            <a:off x="9957320" y="2026142"/>
            <a:ext cx="1744379"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457200" algn="l" defTabSz="914400" rtl="0" eaLnBrk="1" latinLnBrk="0" hangingPunct="1">
              <a:defRPr sz="1800" kern="1200">
                <a:solidFill>
                  <a:schemeClr val="tx1"/>
                </a:solidFill>
                <a:latin typeface="Calibri"/>
                <a:ea typeface="宋体" panose="02010600030101010101" pitchFamily="2" charset="-122"/>
                <a:cs typeface="+mn-cs"/>
              </a:defRPr>
            </a:lvl2pPr>
            <a:lvl3pPr marL="914400" algn="l" defTabSz="914400" rtl="0" eaLnBrk="1" latinLnBrk="0" hangingPunct="1">
              <a:defRPr sz="1800" kern="1200">
                <a:solidFill>
                  <a:schemeClr val="tx1"/>
                </a:solidFill>
                <a:latin typeface="Calibri"/>
                <a:ea typeface="宋体" panose="02010600030101010101" pitchFamily="2" charset="-122"/>
                <a:cs typeface="+mn-cs"/>
              </a:defRPr>
            </a:lvl3pPr>
            <a:lvl4pPr marL="1371600" algn="l" defTabSz="914400" rtl="0" eaLnBrk="1" latinLnBrk="0" hangingPunct="1">
              <a:defRPr sz="1800" kern="1200">
                <a:solidFill>
                  <a:schemeClr val="tx1"/>
                </a:solidFill>
                <a:latin typeface="Calibri"/>
                <a:ea typeface="宋体" panose="02010600030101010101" pitchFamily="2" charset="-122"/>
                <a:cs typeface="+mn-cs"/>
              </a:defRPr>
            </a:lvl4pPr>
            <a:lvl5pPr marL="1828800" algn="l" defTabSz="914400" rtl="0" eaLnBrk="1" latinLnBrk="0" hangingPunct="1">
              <a:defRPr sz="1800" kern="1200">
                <a:solidFill>
                  <a:schemeClr val="tx1"/>
                </a:solidFill>
                <a:latin typeface="Calibri"/>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9pPr>
          </a:lstStyle>
          <a:p>
            <a:pPr defTabSz="914400" fontAlgn="base">
              <a:spcBef>
                <a:spcPct val="50000"/>
              </a:spcBef>
              <a:spcAft>
                <a:spcPct val="0"/>
              </a:spcAft>
            </a:pPr>
            <a:r>
              <a:rPr lang="zh-CN" altLang="en-US" sz="2800" b="1">
                <a:solidFill>
                  <a:prstClr val="black"/>
                </a:solidFill>
                <a:latin typeface="黑体" panose="02010609060101010101" pitchFamily="49" charset="-122"/>
                <a:ea typeface="黑体" panose="02010609060101010101" pitchFamily="49" charset="-122"/>
              </a:rPr>
              <a:t>嘉兴南湖</a:t>
            </a:r>
            <a:endParaRPr lang="zh-CN" altLang="en-US" sz="2800" b="1">
              <a:solidFill>
                <a:prstClr val="black"/>
              </a:solidFill>
              <a:latin typeface="黑体" panose="02010609060101010101" pitchFamily="49" charset="-122"/>
              <a:ea typeface="黑体" panose="02010609060101010101" pitchFamily="49" charset="-122"/>
            </a:endParaRPr>
          </a:p>
        </p:txBody>
      </p:sp>
      <p:sp>
        <p:nvSpPr>
          <p:cNvPr id="24" name="文本框 23"/>
          <p:cNvSpPr txBox="1">
            <a:spLocks noChangeArrowheads="1"/>
          </p:cNvSpPr>
          <p:nvPr>
            <p:custDataLst>
              <p:tags r:id="rId9"/>
            </p:custDataLst>
          </p:nvPr>
        </p:nvSpPr>
        <p:spPr bwMode="auto">
          <a:xfrm>
            <a:off x="8589168" y="3034254"/>
            <a:ext cx="349694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457200" algn="l" defTabSz="914400" rtl="0" eaLnBrk="1" latinLnBrk="0" hangingPunct="1">
              <a:defRPr sz="1800" kern="1200">
                <a:solidFill>
                  <a:schemeClr val="tx1"/>
                </a:solidFill>
                <a:latin typeface="Calibri"/>
                <a:ea typeface="宋体" panose="02010600030101010101" pitchFamily="2" charset="-122"/>
                <a:cs typeface="+mn-cs"/>
              </a:defRPr>
            </a:lvl2pPr>
            <a:lvl3pPr marL="914400" algn="l" defTabSz="914400" rtl="0" eaLnBrk="1" latinLnBrk="0" hangingPunct="1">
              <a:defRPr sz="1800" kern="1200">
                <a:solidFill>
                  <a:schemeClr val="tx1"/>
                </a:solidFill>
                <a:latin typeface="Calibri"/>
                <a:ea typeface="宋体" panose="02010600030101010101" pitchFamily="2" charset="-122"/>
                <a:cs typeface="+mn-cs"/>
              </a:defRPr>
            </a:lvl3pPr>
            <a:lvl4pPr marL="1371600" algn="l" defTabSz="914400" rtl="0" eaLnBrk="1" latinLnBrk="0" hangingPunct="1">
              <a:defRPr sz="1800" kern="1200">
                <a:solidFill>
                  <a:schemeClr val="tx1"/>
                </a:solidFill>
                <a:latin typeface="Calibri"/>
                <a:ea typeface="宋体" panose="02010600030101010101" pitchFamily="2" charset="-122"/>
                <a:cs typeface="+mn-cs"/>
              </a:defRPr>
            </a:lvl4pPr>
            <a:lvl5pPr marL="1828800" algn="l" defTabSz="914400" rtl="0" eaLnBrk="1" latinLnBrk="0" hangingPunct="1">
              <a:defRPr sz="1800" kern="1200">
                <a:solidFill>
                  <a:schemeClr val="tx1"/>
                </a:solidFill>
                <a:latin typeface="Calibri"/>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9pPr>
          </a:lstStyle>
          <a:p>
            <a:pPr defTabSz="914400" fontAlgn="base">
              <a:spcBef>
                <a:spcPct val="50000"/>
              </a:spcBef>
              <a:spcAft>
                <a:spcPct val="0"/>
              </a:spcAft>
              <a:buFont typeface="Arial" pitchFamily="34" charset="0"/>
              <a:buNone/>
            </a:pPr>
            <a:r>
              <a:rPr lang="zh-CN" altLang="en-US" sz="2800" b="1">
                <a:solidFill>
                  <a:prstClr val="black"/>
                </a:solidFill>
                <a:latin typeface="黑体" panose="02010609060101010101" pitchFamily="49" charset="-122"/>
                <a:ea typeface="黑体" panose="02010609060101010101" pitchFamily="49" charset="-122"/>
              </a:rPr>
              <a:t>中国共产党</a:t>
            </a:r>
            <a:endParaRPr lang="zh-CN" altLang="en-US" sz="2800" b="1">
              <a:solidFill>
                <a:prstClr val="black"/>
              </a:solidFill>
              <a:latin typeface="黑体" panose="02010609060101010101" pitchFamily="49" charset="-122"/>
              <a:ea typeface="黑体" panose="02010609060101010101" pitchFamily="49" charset="-122"/>
            </a:endParaRPr>
          </a:p>
        </p:txBody>
      </p:sp>
      <p:sp>
        <p:nvSpPr>
          <p:cNvPr id="25" name="矩形 24"/>
          <p:cNvSpPr/>
          <p:nvPr>
            <p:custDataLst>
              <p:tags r:id="rId10"/>
            </p:custDataLst>
          </p:nvPr>
        </p:nvSpPr>
        <p:spPr>
          <a:xfrm>
            <a:off x="8283361" y="3626193"/>
            <a:ext cx="4058718" cy="83099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fontAlgn="base">
              <a:spcBef>
                <a:spcPct val="50000"/>
              </a:spcBef>
              <a:spcAft>
                <a:spcPct val="0"/>
              </a:spcAft>
            </a:pPr>
            <a:r>
              <a:rPr lang="zh-CN" altLang="en-US" sz="2400" b="1">
                <a:solidFill>
                  <a:srgbClr val="FF0000"/>
                </a:solidFill>
                <a:latin typeface="黑体" panose="02010609060101010101" pitchFamily="49" charset="-122"/>
                <a:ea typeface="黑体" panose="02010609060101010101" pitchFamily="49" charset="-122"/>
              </a:rPr>
              <a:t>推翻资产阶级政权</a:t>
            </a:r>
            <a:r>
              <a:rPr lang="zh-CN" altLang="en-US" sz="2400" b="1">
                <a:solidFill>
                  <a:prstClr val="black"/>
                </a:solidFill>
                <a:latin typeface="黑体" panose="02010609060101010101" pitchFamily="49" charset="-122"/>
                <a:ea typeface="黑体" panose="02010609060101010101" pitchFamily="49" charset="-122"/>
              </a:rPr>
              <a:t>，建立无产阶级专政，实现共产主义</a:t>
            </a:r>
            <a:endParaRPr lang="zh-CN" altLang="en-US" sz="2400" b="1">
              <a:solidFill>
                <a:prstClr val="black"/>
              </a:solidFill>
              <a:latin typeface="黑体" panose="02010609060101010101" pitchFamily="49" charset="-122"/>
              <a:ea typeface="黑体" panose="02010609060101010101" pitchFamily="49" charset="-122"/>
            </a:endParaRPr>
          </a:p>
        </p:txBody>
      </p:sp>
      <p:sp>
        <p:nvSpPr>
          <p:cNvPr id="26" name="文本框 25"/>
          <p:cNvSpPr txBox="1">
            <a:spLocks noChangeArrowheads="1"/>
          </p:cNvSpPr>
          <p:nvPr>
            <p:custDataLst>
              <p:tags r:id="rId11"/>
            </p:custDataLst>
          </p:nvPr>
        </p:nvSpPr>
        <p:spPr bwMode="auto">
          <a:xfrm>
            <a:off x="8458993" y="5225609"/>
            <a:ext cx="32988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457200" algn="l" defTabSz="914400" rtl="0" eaLnBrk="1" latinLnBrk="0" hangingPunct="1">
              <a:defRPr sz="1800" kern="1200">
                <a:solidFill>
                  <a:schemeClr val="tx1"/>
                </a:solidFill>
                <a:latin typeface="Calibri"/>
                <a:ea typeface="宋体" panose="02010600030101010101" pitchFamily="2" charset="-122"/>
                <a:cs typeface="+mn-cs"/>
              </a:defRPr>
            </a:lvl2pPr>
            <a:lvl3pPr marL="914400" algn="l" defTabSz="914400" rtl="0" eaLnBrk="1" latinLnBrk="0" hangingPunct="1">
              <a:defRPr sz="1800" kern="1200">
                <a:solidFill>
                  <a:schemeClr val="tx1"/>
                </a:solidFill>
                <a:latin typeface="Calibri"/>
                <a:ea typeface="宋体" panose="02010600030101010101" pitchFamily="2" charset="-122"/>
                <a:cs typeface="+mn-cs"/>
              </a:defRPr>
            </a:lvl3pPr>
            <a:lvl4pPr marL="1371600" algn="l" defTabSz="914400" rtl="0" eaLnBrk="1" latinLnBrk="0" hangingPunct="1">
              <a:defRPr sz="1800" kern="1200">
                <a:solidFill>
                  <a:schemeClr val="tx1"/>
                </a:solidFill>
                <a:latin typeface="Calibri"/>
                <a:ea typeface="宋体" panose="02010600030101010101" pitchFamily="2" charset="-122"/>
                <a:cs typeface="+mn-cs"/>
              </a:defRPr>
            </a:lvl4pPr>
            <a:lvl5pPr marL="1828800" algn="l" defTabSz="914400" rtl="0" eaLnBrk="1" latinLnBrk="0" hangingPunct="1">
              <a:defRPr sz="1800" kern="1200">
                <a:solidFill>
                  <a:schemeClr val="tx1"/>
                </a:solidFill>
                <a:latin typeface="Calibri"/>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9pPr>
          </a:lstStyle>
          <a:p>
            <a:pPr defTabSz="914400" fontAlgn="base">
              <a:spcBef>
                <a:spcPct val="50000"/>
              </a:spcBef>
              <a:spcAft>
                <a:spcPct val="0"/>
              </a:spcAft>
              <a:buFont typeface="Arial" pitchFamily="34" charset="0"/>
              <a:buNone/>
            </a:pPr>
            <a:r>
              <a:rPr lang="zh-CN" altLang="en-US" sz="2400" b="1">
                <a:solidFill>
                  <a:prstClr val="black"/>
                </a:solidFill>
                <a:latin typeface="黑体" panose="02010609060101010101" pitchFamily="49" charset="-122"/>
                <a:ea typeface="黑体" panose="02010609060101010101" pitchFamily="49" charset="-122"/>
              </a:rPr>
              <a:t>中央局，陈独秀任书记</a:t>
            </a:r>
            <a:endParaRPr lang="zh-CN" altLang="en-US" sz="2400" b="1">
              <a:solidFill>
                <a:prstClr val="black"/>
              </a:solidFill>
              <a:latin typeface="黑体" panose="02010609060101010101" pitchFamily="49" charset="-122"/>
              <a:ea typeface="黑体" panose="02010609060101010101" pitchFamily="49" charset="-122"/>
            </a:endParaRPr>
          </a:p>
        </p:txBody>
      </p:sp>
      <p:sp>
        <p:nvSpPr>
          <p:cNvPr id="27" name="文本框 26"/>
          <p:cNvSpPr txBox="1">
            <a:spLocks noChangeArrowheads="1"/>
          </p:cNvSpPr>
          <p:nvPr>
            <p:custDataLst>
              <p:tags r:id="rId12"/>
            </p:custDataLst>
          </p:nvPr>
        </p:nvSpPr>
        <p:spPr bwMode="auto">
          <a:xfrm>
            <a:off x="7509048" y="5770558"/>
            <a:ext cx="39694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457200" algn="l" defTabSz="914400" rtl="0" eaLnBrk="1" latinLnBrk="0" hangingPunct="1">
              <a:defRPr sz="1800" kern="1200">
                <a:solidFill>
                  <a:schemeClr val="tx1"/>
                </a:solidFill>
                <a:latin typeface="Calibri"/>
                <a:ea typeface="宋体" panose="02010600030101010101" pitchFamily="2" charset="-122"/>
                <a:cs typeface="+mn-cs"/>
              </a:defRPr>
            </a:lvl2pPr>
            <a:lvl3pPr marL="914400" algn="l" defTabSz="914400" rtl="0" eaLnBrk="1" latinLnBrk="0" hangingPunct="1">
              <a:defRPr sz="1800" kern="1200">
                <a:solidFill>
                  <a:schemeClr val="tx1"/>
                </a:solidFill>
                <a:latin typeface="Calibri"/>
                <a:ea typeface="宋体" panose="02010600030101010101" pitchFamily="2" charset="-122"/>
                <a:cs typeface="+mn-cs"/>
              </a:defRPr>
            </a:lvl3pPr>
            <a:lvl4pPr marL="1371600" algn="l" defTabSz="914400" rtl="0" eaLnBrk="1" latinLnBrk="0" hangingPunct="1">
              <a:defRPr sz="1800" kern="1200">
                <a:solidFill>
                  <a:schemeClr val="tx1"/>
                </a:solidFill>
                <a:latin typeface="Calibri"/>
                <a:ea typeface="宋体" panose="02010600030101010101" pitchFamily="2" charset="-122"/>
                <a:cs typeface="+mn-cs"/>
              </a:defRPr>
            </a:lvl4pPr>
            <a:lvl5pPr marL="1828800" algn="l" defTabSz="914400" rtl="0" eaLnBrk="1" latinLnBrk="0" hangingPunct="1">
              <a:defRPr sz="1800" kern="1200">
                <a:solidFill>
                  <a:schemeClr val="tx1"/>
                </a:solidFill>
                <a:latin typeface="Calibri"/>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9pPr>
          </a:lstStyle>
          <a:p>
            <a:pPr defTabSz="914400" fontAlgn="base">
              <a:spcBef>
                <a:spcPct val="50000"/>
              </a:spcBef>
              <a:spcAft>
                <a:spcPct val="0"/>
              </a:spcAft>
              <a:buFont typeface="Arial" pitchFamily="34" charset="0"/>
              <a:buNone/>
            </a:pPr>
            <a:r>
              <a:rPr lang="zh-CN" altLang="en-US" sz="2800" b="1">
                <a:solidFill>
                  <a:prstClr val="black"/>
                </a:solidFill>
                <a:latin typeface="黑体" panose="02010609060101010101" pitchFamily="49" charset="-122"/>
                <a:ea typeface="黑体" panose="02010609060101010101" pitchFamily="49" charset="-122"/>
              </a:rPr>
              <a:t>标志着中国共产党诞生</a:t>
            </a:r>
            <a:endParaRPr lang="zh-CN" altLang="en-US" sz="2800" b="1">
              <a:solidFill>
                <a:prstClr val="black"/>
              </a:solidFill>
              <a:latin typeface="黑体" panose="02010609060101010101" pitchFamily="49" charset="-122"/>
              <a:ea typeface="黑体" panose="02010609060101010101" pitchFamily="49" charset="-122"/>
            </a:endParaRPr>
          </a:p>
        </p:txBody>
      </p:sp>
      <p:sp>
        <p:nvSpPr>
          <p:cNvPr id="28" name="文本框 26653"/>
          <p:cNvSpPr txBox="1">
            <a:spLocks noChangeArrowheads="1"/>
          </p:cNvSpPr>
          <p:nvPr>
            <p:custDataLst>
              <p:tags r:id="rId13"/>
            </p:custDataLst>
          </p:nvPr>
        </p:nvSpPr>
        <p:spPr bwMode="auto">
          <a:xfrm>
            <a:off x="7004992" y="2530198"/>
            <a:ext cx="533739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fontAlgn="base" latinLnBrk="0" hangingPunct="1">
              <a:spcBef>
                <a:spcPct val="50000"/>
              </a:spcBef>
              <a:spcAft>
                <a:spcPct val="0"/>
              </a:spcAft>
              <a:buFont typeface="Arial" pitchFamily="34" charset="0"/>
              <a:buNone/>
              <a:defRPr sz="1800" b="1" kern="1200">
                <a:solidFill>
                  <a:prstClr val="black"/>
                </a:solidFill>
                <a:latin typeface="黑体" panose="02010609060101010101" pitchFamily="49" charset="-122"/>
                <a:ea typeface="黑体" panose="02010609060101010101" pitchFamily="49" charset="-122"/>
                <a:cs typeface="+mn-cs"/>
              </a:defRPr>
            </a:lvl1pPr>
            <a:lvl2pPr marL="457200" algn="l" defTabSz="914400" rtl="0" eaLnBrk="1" latinLnBrk="0" hangingPunct="1">
              <a:defRPr sz="1800" kern="1200">
                <a:solidFill>
                  <a:schemeClr val="tx1"/>
                </a:solidFill>
                <a:latin typeface="Calibri"/>
                <a:ea typeface="宋体" panose="02010600030101010101" pitchFamily="2" charset="-122"/>
                <a:cs typeface="+mn-cs"/>
              </a:defRPr>
            </a:lvl2pPr>
            <a:lvl3pPr marL="914400" algn="l" defTabSz="914400" rtl="0" eaLnBrk="1" latinLnBrk="0" hangingPunct="1">
              <a:defRPr sz="1800" kern="1200">
                <a:solidFill>
                  <a:schemeClr val="tx1"/>
                </a:solidFill>
                <a:latin typeface="Calibri"/>
                <a:ea typeface="宋体" panose="02010600030101010101" pitchFamily="2" charset="-122"/>
                <a:cs typeface="+mn-cs"/>
              </a:defRPr>
            </a:lvl3pPr>
            <a:lvl4pPr marL="1371600" algn="l" defTabSz="914400" rtl="0" eaLnBrk="1" latinLnBrk="0" hangingPunct="1">
              <a:defRPr sz="1800" kern="1200">
                <a:solidFill>
                  <a:schemeClr val="tx1"/>
                </a:solidFill>
                <a:latin typeface="Calibri"/>
                <a:ea typeface="宋体" panose="02010600030101010101" pitchFamily="2" charset="-122"/>
                <a:cs typeface="+mn-cs"/>
              </a:defRPr>
            </a:lvl4pPr>
            <a:lvl5pPr marL="1828800" algn="l" defTabSz="914400" rtl="0" eaLnBrk="1" latinLnBrk="0" hangingPunct="1">
              <a:defRPr sz="1800" kern="1200">
                <a:solidFill>
                  <a:schemeClr val="tx1"/>
                </a:solidFill>
                <a:latin typeface="Calibri"/>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9pPr>
          </a:lstStyle>
          <a:p>
            <a:r>
              <a:rPr lang="zh-CN" altLang="en-US" sz="2800"/>
              <a:t>毛泽东、董必武、李达等</a:t>
            </a:r>
            <a:r>
              <a:rPr lang="en-US" altLang="zh-CN" sz="2800"/>
              <a:t>13</a:t>
            </a:r>
            <a:r>
              <a:rPr lang="zh-CN" altLang="en-US" sz="2800"/>
              <a:t>人</a:t>
            </a:r>
            <a:endParaRPr lang="zh-CN" altLang="en-US" sz="2800"/>
          </a:p>
        </p:txBody>
      </p:sp>
      <p:sp>
        <p:nvSpPr>
          <p:cNvPr id="29" name="文本框 28"/>
          <p:cNvSpPr txBox="1"/>
          <p:nvPr>
            <p:custDataLst>
              <p:tags r:id="rId14"/>
            </p:custDataLst>
          </p:nvPr>
        </p:nvSpPr>
        <p:spPr>
          <a:xfrm>
            <a:off x="8458835" y="4618355"/>
            <a:ext cx="362712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effectLst/>
                <a:latin typeface="黑体" panose="02010609060101010101" pitchFamily="49" charset="-122"/>
                <a:ea typeface="黑体" panose="02010609060101010101" pitchFamily="49" charset="-122"/>
                <a:sym typeface="+mn-ea"/>
              </a:rPr>
              <a:t>领导和组织</a:t>
            </a:r>
            <a:r>
              <a:rPr lang="zh-CN" altLang="en-US" sz="2800" b="1">
                <a:solidFill>
                  <a:srgbClr val="FF0000"/>
                </a:solidFill>
                <a:effectLst/>
                <a:latin typeface="黑体" panose="02010609060101010101" pitchFamily="49" charset="-122"/>
                <a:ea typeface="黑体" panose="02010609060101010101" pitchFamily="49" charset="-122"/>
                <a:sym typeface="+mn-ea"/>
              </a:rPr>
              <a:t>工人运动</a:t>
            </a:r>
            <a:endParaRPr lang="zh-CN" altLang="en-US" sz="2800" b="1">
              <a:solidFill>
                <a:srgbClr val="FF0000"/>
              </a:solidFill>
              <a:effectLst/>
              <a:latin typeface="黑体" panose="02010609060101010101" pitchFamily="49" charset="-122"/>
              <a:ea typeface="黑体" panose="02010609060101010101" pitchFamily="49" charset="-122"/>
              <a:sym typeface="+mn-ea"/>
            </a:endParaRPr>
          </a:p>
        </p:txBody>
      </p:sp>
      <p:sp>
        <p:nvSpPr>
          <p:cNvPr id="30" name="矩形标注 20"/>
          <p:cNvSpPr/>
          <p:nvPr>
            <p:custDataLst>
              <p:tags r:id="rId15"/>
            </p:custDataLst>
          </p:nvPr>
        </p:nvSpPr>
        <p:spPr>
          <a:xfrm>
            <a:off x="7581056" y="2386182"/>
            <a:ext cx="4176464" cy="995045"/>
          </a:xfrm>
          <a:prstGeom prst="wedgeRectCallout">
            <a:avLst>
              <a:gd name="adj1" fmla="val -7316"/>
              <a:gd name="adj2" fmla="val 7471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l"/>
            <a:r>
              <a:rPr lang="zh-CN" altLang="en-US" sz="2800" b="1">
                <a:latin typeface="黑体" panose="02010609060101010101" pitchFamily="49" charset="-122"/>
                <a:ea typeface="黑体" panose="02010609060101010101" pitchFamily="49" charset="-122"/>
              </a:rPr>
              <a:t>中国是半殖民地半封建社会，不符合中国国情</a:t>
            </a:r>
            <a:endParaRPr lang="zh-CN" altLang="en-US" sz="2800" b="1">
              <a:latin typeface="黑体" panose="02010609060101010101" pitchFamily="49" charset="-122"/>
              <a:ea typeface="黑体" panose="02010609060101010101" pitchFamily="49" charset="-122"/>
            </a:endParaRPr>
          </a:p>
        </p:txBody>
      </p:sp>
      <p:sp>
        <p:nvSpPr>
          <p:cNvPr id="31" name="矩形标注 21"/>
          <p:cNvSpPr/>
          <p:nvPr>
            <p:custDataLst>
              <p:tags r:id="rId16"/>
            </p:custDataLst>
          </p:nvPr>
        </p:nvSpPr>
        <p:spPr>
          <a:xfrm>
            <a:off x="9553599" y="5256853"/>
            <a:ext cx="2638425" cy="661035"/>
          </a:xfrm>
          <a:prstGeom prst="wedgeRectCallout">
            <a:avLst>
              <a:gd name="adj1" fmla="val -8364"/>
              <a:gd name="adj2" fmla="val -7857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800" b="1">
                <a:latin typeface="黑体" panose="02010609060101010101" pitchFamily="49" charset="-122"/>
                <a:ea typeface="黑体" panose="02010609060101010101" pitchFamily="49" charset="-122"/>
              </a:rPr>
              <a:t>俄国城市道路</a:t>
            </a:r>
            <a:endParaRPr lang="zh-CN" altLang="en-US" sz="2800" b="1">
              <a:latin typeface="黑体" panose="02010609060101010101" pitchFamily="49" charset="-122"/>
              <a:ea typeface="黑体" panose="02010609060101010101" pitchFamily="49" charset="-122"/>
            </a:endParaRPr>
          </a:p>
        </p:txBody>
      </p:sp>
      <p:pic>
        <p:nvPicPr>
          <p:cNvPr id="33" name="图片 32"/>
          <p:cNvPicPr>
            <a:picLocks noChangeAspect="1"/>
          </p:cNvPicPr>
          <p:nvPr>
            <p:custDataLst>
              <p:tags r:id="rId18"/>
            </p:custDataLst>
          </p:nvPr>
        </p:nvPicPr>
        <p:blipFill>
          <a:blip r:embed="rId17"/>
          <a:stretch>
            <a:fillRect/>
          </a:stretch>
        </p:blipFill>
        <p:spPr>
          <a:xfrm>
            <a:off x="307975" y="2313940"/>
            <a:ext cx="4824730" cy="2368550"/>
          </a:xfrm>
          <a:prstGeom prst="rect">
            <a:avLst/>
          </a:prstGeom>
        </p:spPr>
      </p:pic>
      <p:sp>
        <p:nvSpPr>
          <p:cNvPr id="34" name="文本框 33"/>
          <p:cNvSpPr txBox="1"/>
          <p:nvPr>
            <p:custDataLst>
              <p:tags r:id="rId19"/>
            </p:custDataLst>
          </p:nvPr>
        </p:nvSpPr>
        <p:spPr>
          <a:xfrm>
            <a:off x="303372" y="4802672"/>
            <a:ext cx="4824537" cy="1568450"/>
          </a:xfrm>
          <a:prstGeom prst="rect">
            <a:avLst/>
          </a:prstGeom>
          <a:solidFill>
            <a:srgbClr val="D8FDFF"/>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微软雅黑" panose="020b0503020204020204" charset="-122"/>
                <a:ea typeface="微软雅黑"/>
              </a:rPr>
              <a:t>红船精神：</a:t>
            </a:r>
            <a:endParaRPr lang="en-US" altLang="zh-CN" sz="2400">
              <a:latin typeface="微软雅黑" panose="020b0503020204020204" charset="-122"/>
              <a:ea typeface="微软雅黑"/>
            </a:endParaRPr>
          </a:p>
          <a:p>
            <a:r>
              <a:rPr lang="zh-CN" altLang="en-US" sz="2400">
                <a:latin typeface="微软雅黑" panose="020b0503020204020204" charset="-122"/>
                <a:ea typeface="微软雅黑"/>
              </a:rPr>
              <a:t>开天辟地、敢为人先的</a:t>
            </a:r>
            <a:r>
              <a:rPr lang="zh-CN" altLang="en-US" sz="2400" u="sng">
                <a:solidFill>
                  <a:srgbClr val="FF0000"/>
                </a:solidFill>
                <a:latin typeface="微软雅黑" panose="020b0503020204020204" charset="-122"/>
                <a:ea typeface="微软雅黑"/>
              </a:rPr>
              <a:t>首创精神</a:t>
            </a:r>
            <a:r>
              <a:rPr lang="zh-CN" altLang="en-US" sz="2400">
                <a:latin typeface="微软雅黑" panose="020b0503020204020204" charset="-122"/>
                <a:ea typeface="微软雅黑"/>
              </a:rPr>
              <a:t>，坚定理想、百折不挠的</a:t>
            </a:r>
            <a:r>
              <a:rPr lang="zh-CN" altLang="en-US" sz="2400" u="sng">
                <a:solidFill>
                  <a:srgbClr val="FF0000"/>
                </a:solidFill>
                <a:latin typeface="微软雅黑" panose="020b0503020204020204" charset="-122"/>
                <a:ea typeface="微软雅黑"/>
              </a:rPr>
              <a:t>奋斗精神</a:t>
            </a:r>
            <a:r>
              <a:rPr lang="zh-CN" altLang="en-US" sz="2400">
                <a:latin typeface="微软雅黑" panose="020b0503020204020204" charset="-122"/>
                <a:ea typeface="微软雅黑"/>
              </a:rPr>
              <a:t>，立党为公、忠诚为民的</a:t>
            </a:r>
            <a:r>
              <a:rPr lang="zh-CN" altLang="en-US" sz="2400" u="sng">
                <a:solidFill>
                  <a:srgbClr val="FF0000"/>
                </a:solidFill>
                <a:latin typeface="微软雅黑" panose="020b0503020204020204" charset="-122"/>
                <a:ea typeface="微软雅黑"/>
              </a:rPr>
              <a:t>奉献精神</a:t>
            </a:r>
            <a:r>
              <a:rPr lang="zh-CN" altLang="en-US" sz="2400">
                <a:latin typeface="微软雅黑" panose="020b0503020204020204" charset="-122"/>
                <a:ea typeface="微软雅黑"/>
              </a:rPr>
              <a:t>。</a:t>
            </a:r>
            <a:endParaRPr lang="zh-CN" altLang="en-US" sz="2400">
              <a:latin typeface="微软雅黑" panose="020b0503020204020204" charset="-122"/>
              <a:ea typeface="微软雅黑"/>
            </a:endParaRPr>
          </a:p>
        </p:txBody>
      </p:sp>
      <p:sp>
        <p:nvSpPr>
          <p:cNvPr id="2" name="文本框 9"/>
          <p:cNvSpPr txBox="1"/>
          <p:nvPr>
            <p:custDataLst>
              <p:tags r:id="rId20"/>
            </p:custDataLst>
          </p:nvPr>
        </p:nvSpPr>
        <p:spPr>
          <a:xfrm>
            <a:off x="254000" y="184150"/>
            <a:ext cx="5347970" cy="521970"/>
          </a:xfrm>
          <a:prstGeom prst="rect">
            <a:avLst/>
          </a:prstGeom>
          <a:solidFill>
            <a:schemeClr val="bg1">
              <a:lumMod val="95000"/>
            </a:schemeClr>
          </a:solidFill>
          <a:ln w="9525">
            <a:solidFill>
              <a:srgbClr val="FF0000"/>
            </a:solid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rgbClr val="FF0000"/>
                </a:solidFill>
                <a:latin typeface="方正粗黑宋简体" panose="02000000000000000000" charset="-122"/>
                <a:ea typeface="方正粗黑宋简体" panose="02000000000000000000" charset="-122"/>
                <a:cs typeface="方正粗黑宋简体" panose="02000000000000000000" charset="-122"/>
              </a:rPr>
              <a:t>2.</a:t>
            </a:r>
            <a:r>
              <a:rPr lang="zh-CN" altLang="en-US" sz="2800" b="1">
                <a:solidFill>
                  <a:srgbClr val="FF0000"/>
                </a:solidFill>
                <a:latin typeface="方正粗黑宋简体" panose="02000000000000000000" charset="-122"/>
                <a:ea typeface="方正粗黑宋简体" panose="02000000000000000000" charset="-122"/>
                <a:cs typeface="方正粗黑宋简体" panose="02000000000000000000" charset="-122"/>
              </a:rPr>
              <a:t>诞生标志：</a:t>
            </a:r>
            <a:r>
              <a:rPr lang="zh-CN" altLang="en-US" sz="2800" b="1">
                <a:solidFill>
                  <a:srgbClr val="0000FF"/>
                </a:solidFill>
                <a:latin typeface="华文新魏" panose="02010800040101010101" pitchFamily="2" charset="-122"/>
                <a:ea typeface="华文新魏" panose="02010800040101010101" pitchFamily="2" charset="-122"/>
              </a:rPr>
              <a:t>中共“一大 ”召开</a:t>
            </a:r>
            <a:endParaRPr lang="zh-CN" altLang="en-US" sz="2800" b="1">
              <a:solidFill>
                <a:srgbClr val="0000FF"/>
              </a:solidFill>
              <a:latin typeface="华文新魏" panose="02010800040101010101" pitchFamily="2" charset="-122"/>
              <a:ea typeface="华文新魏" panose="02010800040101010101" pitchFamily="2" charset="-122"/>
            </a:endParaRPr>
          </a:p>
        </p:txBody>
      </p:sp>
      <p:pic>
        <p:nvPicPr>
          <p:cNvPr id="3" name="Picture 3"/>
          <p:cNvPicPr>
            <a:picLocks noChangeAspect="1"/>
          </p:cNvPicPr>
          <p:nvPr>
            <p:custDataLst>
              <p:tags r:id="rId22"/>
            </p:custDataLst>
          </p:nvPr>
        </p:nvPicPr>
        <p:blipFill>
          <a:blip r:embed="rId21"/>
          <a:stretch>
            <a:fillRect/>
          </a:stretch>
        </p:blipFill>
        <p:spPr>
          <a:xfrm flipH="1">
            <a:off x="10541000" y="12433300"/>
            <a:ext cx="0" cy="0"/>
          </a:xfrm>
          <a:prstGeom prst="rect">
            <a:avLst/>
          </a:prstGeom>
          <a:ln>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0" presetClass="entr" presetSubtype="0" dur="100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800" decel="100000"/>
                                        <p:tgtEl>
                                          <p:spTgt spid="20"/>
                                        </p:tgtEl>
                                      </p:cBhvr>
                                    </p:animEffect>
                                    <p:anim calcmode="lin" valueType="num">
                                      <p:cBhvr>
                                        <p:cTn id="8" dur="800" decel="100000" fill="hold"/>
                                        <p:tgtEl>
                                          <p:spTgt spid="20"/>
                                        </p:tgtEl>
                                        <p:attrNameLst>
                                          <p:attrName>style.rotation</p:attrName>
                                        </p:attrNameLst>
                                      </p:cBhvr>
                                      <p:tavLst>
                                        <p:tav tm="0">
                                          <p:val>
                                            <p:fltVal val="-90"/>
                                          </p:val>
                                        </p:tav>
                                        <p:tav tm="100000">
                                          <p:val>
                                            <p:fltVal val="0"/>
                                          </p:val>
                                        </p:tav>
                                      </p:tavLst>
                                    </p:anim>
                                    <p:anim calcmode="lin" valueType="num">
                                      <p:cBhvr>
                                        <p:cTn id="9" dur="800" decel="100000" fill="hold"/>
                                        <p:tgtEl>
                                          <p:spTgt spid="20"/>
                                        </p:tgtEl>
                                        <p:attrNameLst>
                                          <p:attrName>ppt_x</p:attrName>
                                        </p:attrNameLst>
                                      </p:cBhvr>
                                      <p:tavLst>
                                        <p:tav tm="0">
                                          <p:val>
                                            <p:strVal val="#ppt_x+0.4"/>
                                          </p:val>
                                        </p:tav>
                                        <p:tav tm="100000">
                                          <p:val>
                                            <p:strVal val="#ppt_x-0.05"/>
                                          </p:val>
                                        </p:tav>
                                      </p:tavLst>
                                    </p:anim>
                                    <p:anim calcmode="lin" valueType="num">
                                      <p:cBhvr>
                                        <p:cTn id="10" dur="800" decel="100000" fill="hold"/>
                                        <p:tgtEl>
                                          <p:spTgt spid="20"/>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20"/>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20"/>
                                        </p:tgtEl>
                                        <p:attrNameLst>
                                          <p:attrName>ppt_y</p:attrName>
                                        </p:attrNameLst>
                                      </p:cBhvr>
                                      <p:tavLst>
                                        <p:tav tm="0">
                                          <p:val>
                                            <p:strVal val="#ppt_y+0.1"/>
                                          </p:val>
                                        </p:tav>
                                        <p:tav tm="100000">
                                          <p:val>
                                            <p:strVal val="#ppt_y"/>
                                          </p:val>
                                        </p:tav>
                                      </p:tavLst>
                                    </p:anim>
                                  </p:childTnLst>
                                </p:cTn>
                              </p:par>
                            </p:childTnLst>
                          </p:cTn>
                        </p:par>
                      </p:childTnLst>
                    </p:cTn>
                  </p:par>
                  <p:par>
                    <p:cTn id="13" fill="hold" nodeType="clickPar">
                      <p:stCondLst>
                        <p:cond delay="indefinite"/>
                      </p:stCondLst>
                      <p:childTnLst>
                        <p:par>
                          <p:cTn id="14" fill="hold">
                            <p:stCondLst>
                              <p:cond delay="0"/>
                            </p:stCondLst>
                            <p:childTnLst>
                              <p:par>
                                <p:cTn id="15" presetID="30" presetClass="entr" presetSubtype="0" dur="1000" fill="hold" grpId="0" nodeType="click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fade">
                                      <p:cBhvr>
                                        <p:cTn id="17" dur="800" decel="100000"/>
                                        <p:tgtEl>
                                          <p:spTgt spid="21"/>
                                        </p:tgtEl>
                                      </p:cBhvr>
                                    </p:animEffect>
                                    <p:anim calcmode="lin" valueType="num">
                                      <p:cBhvr>
                                        <p:cTn id="18" dur="800" decel="100000" fill="hold"/>
                                        <p:tgtEl>
                                          <p:spTgt spid="21"/>
                                        </p:tgtEl>
                                        <p:attrNameLst>
                                          <p:attrName>style.rotation</p:attrName>
                                        </p:attrNameLst>
                                      </p:cBhvr>
                                      <p:tavLst>
                                        <p:tav tm="0">
                                          <p:val>
                                            <p:fltVal val="-90"/>
                                          </p:val>
                                        </p:tav>
                                        <p:tav tm="100000">
                                          <p:val>
                                            <p:fltVal val="0"/>
                                          </p:val>
                                        </p:tav>
                                      </p:tavLst>
                                    </p:anim>
                                    <p:anim calcmode="lin" valueType="num">
                                      <p:cBhvr>
                                        <p:cTn id="19" dur="800" decel="100000" fill="hold"/>
                                        <p:tgtEl>
                                          <p:spTgt spid="21"/>
                                        </p:tgtEl>
                                        <p:attrNameLst>
                                          <p:attrName>ppt_x</p:attrName>
                                        </p:attrNameLst>
                                      </p:cBhvr>
                                      <p:tavLst>
                                        <p:tav tm="0">
                                          <p:val>
                                            <p:strVal val="#ppt_x+0.4"/>
                                          </p:val>
                                        </p:tav>
                                        <p:tav tm="100000">
                                          <p:val>
                                            <p:strVal val="#ppt_x-0.05"/>
                                          </p:val>
                                        </p:tav>
                                      </p:tavLst>
                                    </p:anim>
                                    <p:anim calcmode="lin" valueType="num">
                                      <p:cBhvr>
                                        <p:cTn id="20" dur="800" decel="100000" fill="hold"/>
                                        <p:tgtEl>
                                          <p:spTgt spid="21"/>
                                        </p:tgtEl>
                                        <p:attrNameLst>
                                          <p:attrName>ppt_y</p:attrName>
                                        </p:attrNameLst>
                                      </p:cBhvr>
                                      <p:tavLst>
                                        <p:tav tm="0">
                                          <p:val>
                                            <p:strVal val="#ppt_y-0.4"/>
                                          </p:val>
                                        </p:tav>
                                        <p:tav tm="100000">
                                          <p:val>
                                            <p:strVal val="#ppt_y+0.1"/>
                                          </p:val>
                                        </p:tav>
                                      </p:tavLst>
                                    </p:anim>
                                    <p:anim calcmode="lin" valueType="num">
                                      <p:cBhvr>
                                        <p:cTn id="21" dur="200" accel="100000" fill="hold">
                                          <p:stCondLst>
                                            <p:cond delay="800"/>
                                          </p:stCondLst>
                                        </p:cTn>
                                        <p:tgtEl>
                                          <p:spTgt spid="21"/>
                                        </p:tgtEl>
                                        <p:attrNameLst>
                                          <p:attrName>ppt_x</p:attrName>
                                        </p:attrNameLst>
                                      </p:cBhvr>
                                      <p:tavLst>
                                        <p:tav tm="0">
                                          <p:val>
                                            <p:strVal val="#ppt_x-0.05"/>
                                          </p:val>
                                        </p:tav>
                                        <p:tav tm="100000">
                                          <p:val>
                                            <p:strVal val="#ppt_x"/>
                                          </p:val>
                                        </p:tav>
                                      </p:tavLst>
                                    </p:anim>
                                    <p:anim calcmode="lin" valueType="num">
                                      <p:cBhvr>
                                        <p:cTn id="22" dur="200" accel="100000" fill="hold">
                                          <p:stCondLst>
                                            <p:cond delay="800"/>
                                          </p:stCondLst>
                                        </p:cTn>
                                        <p:tgtEl>
                                          <p:spTgt spid="21"/>
                                        </p:tgtEl>
                                        <p:attrNameLst>
                                          <p:attrName>ppt_y</p:attrName>
                                        </p:attrNameLst>
                                      </p:cBhvr>
                                      <p:tavLst>
                                        <p:tav tm="0">
                                          <p:val>
                                            <p:strVal val="#ppt_y+0.1"/>
                                          </p:val>
                                        </p:tav>
                                        <p:tav tm="100000">
                                          <p:val>
                                            <p:strVal val="#ppt_y"/>
                                          </p:val>
                                        </p:tav>
                                      </p:tavLst>
                                    </p:anim>
                                  </p:childTnLst>
                                </p:cTn>
                              </p:par>
                              <p:par>
                                <p:cTn id="23" presetID="30" presetClass="entr" presetSubtype="0" dur="1000" fill="hold" grpId="0" nodeType="withEffect">
                                  <p:stCondLst>
                                    <p:cond delay="0"/>
                                  </p:stCondLst>
                                  <p:childTnLst>
                                    <p:set>
                                      <p:cBhvr>
                                        <p:cTn id="24" dur="1" fill="hold">
                                          <p:stCondLst>
                                            <p:cond delay="0"/>
                                          </p:stCondLst>
                                        </p:cTn>
                                        <p:tgtEl>
                                          <p:spTgt spid="22"/>
                                        </p:tgtEl>
                                        <p:attrNameLst>
                                          <p:attrName>style.visibility</p:attrName>
                                        </p:attrNameLst>
                                      </p:cBhvr>
                                      <p:to>
                                        <p:strVal val="visible"/>
                                      </p:to>
                                    </p:set>
                                    <p:animEffect transition="in" filter="fade">
                                      <p:cBhvr>
                                        <p:cTn id="25" dur="800" decel="100000"/>
                                        <p:tgtEl>
                                          <p:spTgt spid="22"/>
                                        </p:tgtEl>
                                      </p:cBhvr>
                                    </p:animEffect>
                                    <p:anim calcmode="lin" valueType="num">
                                      <p:cBhvr>
                                        <p:cTn id="26" dur="800" decel="100000" fill="hold"/>
                                        <p:tgtEl>
                                          <p:spTgt spid="22"/>
                                        </p:tgtEl>
                                        <p:attrNameLst>
                                          <p:attrName>style.rotation</p:attrName>
                                        </p:attrNameLst>
                                      </p:cBhvr>
                                      <p:tavLst>
                                        <p:tav tm="0">
                                          <p:val>
                                            <p:fltVal val="-90"/>
                                          </p:val>
                                        </p:tav>
                                        <p:tav tm="100000">
                                          <p:val>
                                            <p:fltVal val="0"/>
                                          </p:val>
                                        </p:tav>
                                      </p:tavLst>
                                    </p:anim>
                                    <p:anim calcmode="lin" valueType="num">
                                      <p:cBhvr>
                                        <p:cTn id="27" dur="800" decel="100000" fill="hold"/>
                                        <p:tgtEl>
                                          <p:spTgt spid="22"/>
                                        </p:tgtEl>
                                        <p:attrNameLst>
                                          <p:attrName>ppt_x</p:attrName>
                                        </p:attrNameLst>
                                      </p:cBhvr>
                                      <p:tavLst>
                                        <p:tav tm="0">
                                          <p:val>
                                            <p:strVal val="#ppt_x+0.4"/>
                                          </p:val>
                                        </p:tav>
                                        <p:tav tm="100000">
                                          <p:val>
                                            <p:strVal val="#ppt_x-0.05"/>
                                          </p:val>
                                        </p:tav>
                                      </p:tavLst>
                                    </p:anim>
                                    <p:anim calcmode="lin" valueType="num">
                                      <p:cBhvr>
                                        <p:cTn id="28" dur="800" decel="100000" fill="hold"/>
                                        <p:tgtEl>
                                          <p:spTgt spid="22"/>
                                        </p:tgtEl>
                                        <p:attrNameLst>
                                          <p:attrName>ppt_y</p:attrName>
                                        </p:attrNameLst>
                                      </p:cBhvr>
                                      <p:tavLst>
                                        <p:tav tm="0">
                                          <p:val>
                                            <p:strVal val="#ppt_y-0.4"/>
                                          </p:val>
                                        </p:tav>
                                        <p:tav tm="100000">
                                          <p:val>
                                            <p:strVal val="#ppt_y+0.1"/>
                                          </p:val>
                                        </p:tav>
                                      </p:tavLst>
                                    </p:anim>
                                    <p:anim calcmode="lin" valueType="num">
                                      <p:cBhvr>
                                        <p:cTn id="29" dur="200" accel="100000" fill="hold">
                                          <p:stCondLst>
                                            <p:cond delay="800"/>
                                          </p:stCondLst>
                                        </p:cTn>
                                        <p:tgtEl>
                                          <p:spTgt spid="22"/>
                                        </p:tgtEl>
                                        <p:attrNameLst>
                                          <p:attrName>ppt_x</p:attrName>
                                        </p:attrNameLst>
                                      </p:cBhvr>
                                      <p:tavLst>
                                        <p:tav tm="0">
                                          <p:val>
                                            <p:strVal val="#ppt_x-0.05"/>
                                          </p:val>
                                        </p:tav>
                                        <p:tav tm="100000">
                                          <p:val>
                                            <p:strVal val="#ppt_x"/>
                                          </p:val>
                                        </p:tav>
                                      </p:tavLst>
                                    </p:anim>
                                    <p:anim calcmode="lin" valueType="num">
                                      <p:cBhvr>
                                        <p:cTn id="30" dur="200" accel="100000" fill="hold">
                                          <p:stCondLst>
                                            <p:cond delay="800"/>
                                          </p:stCondLst>
                                        </p:cTn>
                                        <p:tgtEl>
                                          <p:spTgt spid="22"/>
                                        </p:tgtEl>
                                        <p:attrNameLst>
                                          <p:attrName>ppt_y</p:attrName>
                                        </p:attrNameLst>
                                      </p:cBhvr>
                                      <p:tavLst>
                                        <p:tav tm="0">
                                          <p:val>
                                            <p:strVal val="#ppt_y+0.1"/>
                                          </p:val>
                                        </p:tav>
                                        <p:tav tm="100000">
                                          <p:val>
                                            <p:strVal val="#ppt_y"/>
                                          </p:val>
                                        </p:tav>
                                      </p:tavLst>
                                    </p:anim>
                                  </p:childTnLst>
                                </p:cTn>
                              </p:par>
                              <p:par>
                                <p:cTn id="31" presetID="30" presetClass="entr" presetSubtype="0" dur="1000" fill="hold" grpId="0" nodeType="withEffect">
                                  <p:stCondLst>
                                    <p:cond delay="0"/>
                                  </p:stCondLst>
                                  <p:childTnLst>
                                    <p:set>
                                      <p:cBhvr>
                                        <p:cTn id="32" dur="1" fill="hold">
                                          <p:stCondLst>
                                            <p:cond delay="0"/>
                                          </p:stCondLst>
                                        </p:cTn>
                                        <p:tgtEl>
                                          <p:spTgt spid="23"/>
                                        </p:tgtEl>
                                        <p:attrNameLst>
                                          <p:attrName>style.visibility</p:attrName>
                                        </p:attrNameLst>
                                      </p:cBhvr>
                                      <p:to>
                                        <p:strVal val="visible"/>
                                      </p:to>
                                    </p:set>
                                    <p:animEffect transition="in" filter="fade">
                                      <p:cBhvr>
                                        <p:cTn id="33" dur="800" decel="100000"/>
                                        <p:tgtEl>
                                          <p:spTgt spid="23"/>
                                        </p:tgtEl>
                                      </p:cBhvr>
                                    </p:animEffect>
                                    <p:anim calcmode="lin" valueType="num">
                                      <p:cBhvr>
                                        <p:cTn id="34" dur="800" decel="100000" fill="hold"/>
                                        <p:tgtEl>
                                          <p:spTgt spid="23"/>
                                        </p:tgtEl>
                                        <p:attrNameLst>
                                          <p:attrName>style.rotation</p:attrName>
                                        </p:attrNameLst>
                                      </p:cBhvr>
                                      <p:tavLst>
                                        <p:tav tm="0">
                                          <p:val>
                                            <p:fltVal val="-90"/>
                                          </p:val>
                                        </p:tav>
                                        <p:tav tm="100000">
                                          <p:val>
                                            <p:fltVal val="0"/>
                                          </p:val>
                                        </p:tav>
                                      </p:tavLst>
                                    </p:anim>
                                    <p:anim calcmode="lin" valueType="num">
                                      <p:cBhvr>
                                        <p:cTn id="35" dur="800" decel="100000" fill="hold"/>
                                        <p:tgtEl>
                                          <p:spTgt spid="23"/>
                                        </p:tgtEl>
                                        <p:attrNameLst>
                                          <p:attrName>ppt_x</p:attrName>
                                        </p:attrNameLst>
                                      </p:cBhvr>
                                      <p:tavLst>
                                        <p:tav tm="0">
                                          <p:val>
                                            <p:strVal val="#ppt_x+0.4"/>
                                          </p:val>
                                        </p:tav>
                                        <p:tav tm="100000">
                                          <p:val>
                                            <p:strVal val="#ppt_x-0.05"/>
                                          </p:val>
                                        </p:tav>
                                      </p:tavLst>
                                    </p:anim>
                                    <p:anim calcmode="lin" valueType="num">
                                      <p:cBhvr>
                                        <p:cTn id="36" dur="800" decel="100000" fill="hold"/>
                                        <p:tgtEl>
                                          <p:spTgt spid="23"/>
                                        </p:tgtEl>
                                        <p:attrNameLst>
                                          <p:attrName>ppt_y</p:attrName>
                                        </p:attrNameLst>
                                      </p:cBhvr>
                                      <p:tavLst>
                                        <p:tav tm="0">
                                          <p:val>
                                            <p:strVal val="#ppt_y-0.4"/>
                                          </p:val>
                                        </p:tav>
                                        <p:tav tm="100000">
                                          <p:val>
                                            <p:strVal val="#ppt_y+0.1"/>
                                          </p:val>
                                        </p:tav>
                                      </p:tavLst>
                                    </p:anim>
                                    <p:anim calcmode="lin" valueType="num">
                                      <p:cBhvr>
                                        <p:cTn id="37" dur="200" accel="100000" fill="hold">
                                          <p:stCondLst>
                                            <p:cond delay="800"/>
                                          </p:stCondLst>
                                        </p:cTn>
                                        <p:tgtEl>
                                          <p:spTgt spid="23"/>
                                        </p:tgtEl>
                                        <p:attrNameLst>
                                          <p:attrName>ppt_x</p:attrName>
                                        </p:attrNameLst>
                                      </p:cBhvr>
                                      <p:tavLst>
                                        <p:tav tm="0">
                                          <p:val>
                                            <p:strVal val="#ppt_x-0.05"/>
                                          </p:val>
                                        </p:tav>
                                        <p:tav tm="100000">
                                          <p:val>
                                            <p:strVal val="#ppt_x"/>
                                          </p:val>
                                        </p:tav>
                                      </p:tavLst>
                                    </p:anim>
                                    <p:anim calcmode="lin" valueType="num">
                                      <p:cBhvr>
                                        <p:cTn id="38" dur="200" accel="100000" fill="hold">
                                          <p:stCondLst>
                                            <p:cond delay="800"/>
                                          </p:stCondLst>
                                        </p:cTn>
                                        <p:tgtEl>
                                          <p:spTgt spid="23"/>
                                        </p:tgtEl>
                                        <p:attrNameLst>
                                          <p:attrName>ppt_y</p:attrName>
                                        </p:attrNameLst>
                                      </p:cBhvr>
                                      <p:tavLst>
                                        <p:tav tm="0">
                                          <p:val>
                                            <p:strVal val="#ppt_y+0.1"/>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4" presetClass="entr" presetSubtype="0" dur="1" fill="hold" grpId="0" nodeType="clickEffect">
                                  <p:stCondLst>
                                    <p:cond delay="0"/>
                                  </p:stCondLst>
                                  <p:childTnLst>
                                    <p:set>
                                      <p:cBhvr>
                                        <p:cTn id="42" dur="1" fill="hold">
                                          <p:stCondLst>
                                            <p:cond delay="0"/>
                                          </p:stCondLst>
                                        </p:cTn>
                                        <p:tgtEl>
                                          <p:spTgt spid="34"/>
                                        </p:tgtEl>
                                        <p:attrNameLst>
                                          <p:attrName>style.visibility</p:attrName>
                                        </p:attrNameLst>
                                      </p:cBhvr>
                                      <p:to>
                                        <p:strVal val="visible"/>
                                      </p:to>
                                    </p:set>
                                    <p:anim to="" calcmode="lin" valueType="num">
                                      <p:cBhvr>
                                        <p:cTn id="43" dur="1" fill="hold"/>
                                        <p:tgtEl>
                                          <p:spTgt spid="34"/>
                                        </p:tgtEl>
                                      </p:cBhvr>
                                    </p:anim>
                                  </p:childTnLst>
                                </p:cTn>
                              </p:par>
                            </p:childTnLst>
                          </p:cTn>
                        </p:par>
                      </p:childTnLst>
                    </p:cTn>
                  </p:par>
                  <p:par>
                    <p:cTn id="44" fill="hold" nodeType="clickPar">
                      <p:stCondLst>
                        <p:cond delay="indefinite"/>
                      </p:stCondLst>
                      <p:childTnLst>
                        <p:par>
                          <p:cTn id="45" fill="hold">
                            <p:stCondLst>
                              <p:cond delay="0"/>
                            </p:stCondLst>
                            <p:childTnLst>
                              <p:par>
                                <p:cTn id="46" presetID="30" presetClass="entr" presetSubtype="0" dur="1000" fill="hold" grpId="0" nodeType="clickEffect">
                                  <p:stCondLst>
                                    <p:cond delay="0"/>
                                  </p:stCondLst>
                                  <p:childTnLst>
                                    <p:set>
                                      <p:cBhvr>
                                        <p:cTn id="47" dur="1" fill="hold">
                                          <p:stCondLst>
                                            <p:cond delay="0"/>
                                          </p:stCondLst>
                                        </p:cTn>
                                        <p:tgtEl>
                                          <p:spTgt spid="28"/>
                                        </p:tgtEl>
                                        <p:attrNameLst>
                                          <p:attrName>style.visibility</p:attrName>
                                        </p:attrNameLst>
                                      </p:cBhvr>
                                      <p:to>
                                        <p:strVal val="visible"/>
                                      </p:to>
                                    </p:set>
                                    <p:animEffect transition="in" filter="fade">
                                      <p:cBhvr>
                                        <p:cTn id="48" dur="800" decel="100000"/>
                                        <p:tgtEl>
                                          <p:spTgt spid="28"/>
                                        </p:tgtEl>
                                      </p:cBhvr>
                                    </p:animEffect>
                                    <p:anim calcmode="lin" valueType="num">
                                      <p:cBhvr>
                                        <p:cTn id="49" dur="800" decel="100000" fill="hold"/>
                                        <p:tgtEl>
                                          <p:spTgt spid="28"/>
                                        </p:tgtEl>
                                        <p:attrNameLst>
                                          <p:attrName>style.rotation</p:attrName>
                                        </p:attrNameLst>
                                      </p:cBhvr>
                                      <p:tavLst>
                                        <p:tav tm="0">
                                          <p:val>
                                            <p:fltVal val="-90"/>
                                          </p:val>
                                        </p:tav>
                                        <p:tav tm="100000">
                                          <p:val>
                                            <p:fltVal val="0"/>
                                          </p:val>
                                        </p:tav>
                                      </p:tavLst>
                                    </p:anim>
                                    <p:anim calcmode="lin" valueType="num">
                                      <p:cBhvr>
                                        <p:cTn id="50" dur="800" decel="100000" fill="hold"/>
                                        <p:tgtEl>
                                          <p:spTgt spid="28"/>
                                        </p:tgtEl>
                                        <p:attrNameLst>
                                          <p:attrName>ppt_x</p:attrName>
                                        </p:attrNameLst>
                                      </p:cBhvr>
                                      <p:tavLst>
                                        <p:tav tm="0">
                                          <p:val>
                                            <p:strVal val="#ppt_x+0.4"/>
                                          </p:val>
                                        </p:tav>
                                        <p:tav tm="100000">
                                          <p:val>
                                            <p:strVal val="#ppt_x-0.05"/>
                                          </p:val>
                                        </p:tav>
                                      </p:tavLst>
                                    </p:anim>
                                    <p:anim calcmode="lin" valueType="num">
                                      <p:cBhvr>
                                        <p:cTn id="51" dur="800" decel="100000" fill="hold"/>
                                        <p:tgtEl>
                                          <p:spTgt spid="28"/>
                                        </p:tgtEl>
                                        <p:attrNameLst>
                                          <p:attrName>ppt_y</p:attrName>
                                        </p:attrNameLst>
                                      </p:cBhvr>
                                      <p:tavLst>
                                        <p:tav tm="0">
                                          <p:val>
                                            <p:strVal val="#ppt_y-0.4"/>
                                          </p:val>
                                        </p:tav>
                                        <p:tav tm="100000">
                                          <p:val>
                                            <p:strVal val="#ppt_y+0.1"/>
                                          </p:val>
                                        </p:tav>
                                      </p:tavLst>
                                    </p:anim>
                                    <p:anim calcmode="lin" valueType="num">
                                      <p:cBhvr>
                                        <p:cTn id="52" dur="200" accel="100000" fill="hold">
                                          <p:stCondLst>
                                            <p:cond delay="800"/>
                                          </p:stCondLst>
                                        </p:cTn>
                                        <p:tgtEl>
                                          <p:spTgt spid="28"/>
                                        </p:tgtEl>
                                        <p:attrNameLst>
                                          <p:attrName>ppt_x</p:attrName>
                                        </p:attrNameLst>
                                      </p:cBhvr>
                                      <p:tavLst>
                                        <p:tav tm="0">
                                          <p:val>
                                            <p:strVal val="#ppt_x-0.05"/>
                                          </p:val>
                                        </p:tav>
                                        <p:tav tm="100000">
                                          <p:val>
                                            <p:strVal val="#ppt_x"/>
                                          </p:val>
                                        </p:tav>
                                      </p:tavLst>
                                    </p:anim>
                                    <p:anim calcmode="lin" valueType="num">
                                      <p:cBhvr>
                                        <p:cTn id="53" dur="200" accel="100000" fill="hold">
                                          <p:stCondLst>
                                            <p:cond delay="800"/>
                                          </p:stCondLst>
                                        </p:cTn>
                                        <p:tgtEl>
                                          <p:spTgt spid="28"/>
                                        </p:tgtEl>
                                        <p:attrNameLst>
                                          <p:attrName>ppt_y</p:attrName>
                                        </p:attrNameLst>
                                      </p:cBhvr>
                                      <p:tavLst>
                                        <p:tav tm="0">
                                          <p:val>
                                            <p:strVal val="#ppt_y+0.1"/>
                                          </p:val>
                                        </p:tav>
                                        <p:tav tm="100000">
                                          <p:val>
                                            <p:strVal val="#ppt_y"/>
                                          </p:val>
                                        </p:tav>
                                      </p:tavLst>
                                    </p:anim>
                                  </p:childTnLst>
                                </p:cTn>
                              </p:par>
                            </p:childTnLst>
                          </p:cTn>
                        </p:par>
                      </p:childTnLst>
                    </p:cTn>
                  </p:par>
                  <p:par>
                    <p:cTn id="54" fill="hold" nodeType="clickPar">
                      <p:stCondLst>
                        <p:cond delay="indefinite"/>
                      </p:stCondLst>
                      <p:childTnLst>
                        <p:par>
                          <p:cTn id="55" fill="hold">
                            <p:stCondLst>
                              <p:cond delay="0"/>
                            </p:stCondLst>
                            <p:childTnLst>
                              <p:par>
                                <p:cTn id="56" presetID="9" presetClass="entr" presetSubtype="0" dur="500" fill="hold" grpId="0" nodeType="clickEffect">
                                  <p:stCondLst>
                                    <p:cond delay="0"/>
                                  </p:stCondLst>
                                  <p:childTnLst>
                                    <p:set>
                                      <p:cBhvr>
                                        <p:cTn id="57" dur="1" fill="hold">
                                          <p:stCondLst>
                                            <p:cond delay="0"/>
                                          </p:stCondLst>
                                        </p:cTn>
                                        <p:tgtEl>
                                          <p:spTgt spid="24"/>
                                        </p:tgtEl>
                                        <p:attrNameLst>
                                          <p:attrName>style.visibility</p:attrName>
                                        </p:attrNameLst>
                                      </p:cBhvr>
                                      <p:to>
                                        <p:strVal val="visible"/>
                                      </p:to>
                                    </p:set>
                                    <p:animEffect transition="in" filter="dissolve">
                                      <p:cBhvr>
                                        <p:cTn id="58" dur="500"/>
                                        <p:tgtEl>
                                          <p:spTgt spid="24"/>
                                        </p:tgtEl>
                                      </p:cBhvr>
                                    </p:animEffect>
                                  </p:childTnLst>
                                </p:cTn>
                              </p:par>
                            </p:childTnLst>
                          </p:cTn>
                        </p:par>
                      </p:childTnLst>
                    </p:cTn>
                  </p:par>
                  <p:par>
                    <p:cTn id="59" fill="hold" nodeType="clickPar">
                      <p:stCondLst>
                        <p:cond delay="indefinite"/>
                      </p:stCondLst>
                      <p:childTnLst>
                        <p:par>
                          <p:cTn id="60" fill="hold">
                            <p:stCondLst>
                              <p:cond delay="0"/>
                            </p:stCondLst>
                            <p:childTnLst>
                              <p:par>
                                <p:cTn id="61" presetID="14" presetClass="entr" presetSubtype="10" dur="500" fill="hold" grpId="0" nodeType="clickEffect">
                                  <p:stCondLst>
                                    <p:cond delay="0"/>
                                  </p:stCondLst>
                                  <p:childTnLst>
                                    <p:set>
                                      <p:cBhvr>
                                        <p:cTn id="62" dur="1" fill="hold">
                                          <p:stCondLst>
                                            <p:cond delay="0"/>
                                          </p:stCondLst>
                                        </p:cTn>
                                        <p:tgtEl>
                                          <p:spTgt spid="25"/>
                                        </p:tgtEl>
                                        <p:attrNameLst>
                                          <p:attrName>style.visibility</p:attrName>
                                        </p:attrNameLst>
                                      </p:cBhvr>
                                      <p:to>
                                        <p:strVal val="visible"/>
                                      </p:to>
                                    </p:set>
                                    <p:animEffect transition="in" filter="randombar(horizontal)">
                                      <p:cBhvr>
                                        <p:cTn id="63" dur="500"/>
                                        <p:tgtEl>
                                          <p:spTgt spid="25"/>
                                        </p:tgtEl>
                                      </p:cBhvr>
                                    </p:animEffect>
                                  </p:childTnLst>
                                </p:cTn>
                              </p:par>
                            </p:childTnLst>
                          </p:cTn>
                        </p:par>
                      </p:childTnLst>
                    </p:cTn>
                  </p:par>
                  <p:par>
                    <p:cTn id="64" fill="hold" nodeType="clickPar">
                      <p:stCondLst>
                        <p:cond delay="indefinite"/>
                      </p:stCondLst>
                      <p:childTnLst>
                        <p:par>
                          <p:cTn id="65" fill="hold">
                            <p:stCondLst>
                              <p:cond delay="0"/>
                            </p:stCondLst>
                            <p:childTnLst>
                              <p:par>
                                <p:cTn id="66" presetID="1" presetClass="entr" presetSubtype="0" dur="1" fill="hold" grpId="0" nodeType="clickEffect">
                                  <p:stCondLst>
                                    <p:cond delay="0"/>
                                  </p:stCondLst>
                                  <p:childTnLst>
                                    <p:set>
                                      <p:cBhvr>
                                        <p:cTn id="67" dur="1" fill="hold">
                                          <p:stCondLst>
                                            <p:cond delay="0"/>
                                          </p:stCondLst>
                                        </p:cTn>
                                        <p:tgtEl>
                                          <p:spTgt spid="29"/>
                                        </p:tgtEl>
                                        <p:attrNameLst>
                                          <p:attrName>style.visibility</p:attrName>
                                        </p:attrNameLst>
                                      </p:cBhvr>
                                      <p:to>
                                        <p:strVal val="visible"/>
                                      </p:to>
                                    </p:set>
                                  </p:childTnLst>
                                </p:cTn>
                              </p:par>
                            </p:childTnLst>
                          </p:cTn>
                        </p:par>
                      </p:childTnLst>
                    </p:cTn>
                  </p:par>
                  <p:par>
                    <p:cTn id="68" fill="hold" nodeType="clickPar">
                      <p:stCondLst>
                        <p:cond delay="indefinite"/>
                      </p:stCondLst>
                      <p:childTnLst>
                        <p:par>
                          <p:cTn id="69" fill="hold">
                            <p:stCondLst>
                              <p:cond delay="0"/>
                            </p:stCondLst>
                            <p:childTnLst>
                              <p:par>
                                <p:cTn id="70" presetID="9" presetClass="entr" presetSubtype="0" dur="500" fill="hold" grpId="0" nodeType="clickEffect">
                                  <p:stCondLst>
                                    <p:cond delay="0"/>
                                  </p:stCondLst>
                                  <p:childTnLst>
                                    <p:set>
                                      <p:cBhvr>
                                        <p:cTn id="71" dur="1" fill="hold">
                                          <p:stCondLst>
                                            <p:cond delay="0"/>
                                          </p:stCondLst>
                                        </p:cTn>
                                        <p:tgtEl>
                                          <p:spTgt spid="26"/>
                                        </p:tgtEl>
                                        <p:attrNameLst>
                                          <p:attrName>style.visibility</p:attrName>
                                        </p:attrNameLst>
                                      </p:cBhvr>
                                      <p:to>
                                        <p:strVal val="visible"/>
                                      </p:to>
                                    </p:set>
                                    <p:animEffect transition="in" filter="dissolve">
                                      <p:cBhvr>
                                        <p:cTn id="72" dur="500"/>
                                        <p:tgtEl>
                                          <p:spTgt spid="26"/>
                                        </p:tgtEl>
                                      </p:cBhvr>
                                    </p:animEffect>
                                  </p:childTnLst>
                                </p:cTn>
                              </p:par>
                            </p:childTnLst>
                          </p:cTn>
                        </p:par>
                      </p:childTnLst>
                    </p:cTn>
                  </p:par>
                  <p:par>
                    <p:cTn id="73" fill="hold" nodeType="clickPar">
                      <p:stCondLst>
                        <p:cond delay="indefinite"/>
                      </p:stCondLst>
                      <p:childTnLst>
                        <p:par>
                          <p:cTn id="74" fill="hold">
                            <p:stCondLst>
                              <p:cond delay="0"/>
                            </p:stCondLst>
                            <p:childTnLst>
                              <p:par>
                                <p:cTn id="75" presetID="9" presetClass="entr" presetSubtype="0" dur="500" fill="hold" grpId="0" nodeType="clickEffect">
                                  <p:stCondLst>
                                    <p:cond delay="0"/>
                                  </p:stCondLst>
                                  <p:childTnLst>
                                    <p:set>
                                      <p:cBhvr>
                                        <p:cTn id="76" dur="1" fill="hold">
                                          <p:stCondLst>
                                            <p:cond delay="0"/>
                                          </p:stCondLst>
                                        </p:cTn>
                                        <p:tgtEl>
                                          <p:spTgt spid="27"/>
                                        </p:tgtEl>
                                        <p:attrNameLst>
                                          <p:attrName>style.visibility</p:attrName>
                                        </p:attrNameLst>
                                      </p:cBhvr>
                                      <p:to>
                                        <p:strVal val="visible"/>
                                      </p:to>
                                    </p:set>
                                    <p:animEffect transition="in" filter="dissolve">
                                      <p:cBhvr>
                                        <p:cTn id="77" dur="500"/>
                                        <p:tgtEl>
                                          <p:spTgt spid="27"/>
                                        </p:tgtEl>
                                      </p:cBhvr>
                                    </p:animEffect>
                                  </p:childTnLst>
                                </p:cTn>
                              </p:par>
                            </p:childTnLst>
                          </p:cTn>
                        </p:par>
                      </p:childTnLst>
                    </p:cTn>
                  </p:par>
                  <p:par>
                    <p:cTn id="78" fill="hold" nodeType="clickPar">
                      <p:stCondLst>
                        <p:cond delay="indefinite"/>
                      </p:stCondLst>
                      <p:childTnLst>
                        <p:par>
                          <p:cTn id="79" fill="hold">
                            <p:stCondLst>
                              <p:cond delay="0"/>
                            </p:stCondLst>
                            <p:childTnLst>
                              <p:par>
                                <p:cTn id="80" presetID="1" presetClass="entr" presetSubtype="0" dur="1" fill="hold" grpId="0" nodeType="clickEffect">
                                  <p:stCondLst>
                                    <p:cond delay="0"/>
                                  </p:stCondLst>
                                  <p:childTnLst>
                                    <p:set>
                                      <p:cBhvr>
                                        <p:cTn id="81" dur="1" fill="hold">
                                          <p:stCondLst>
                                            <p:cond delay="0"/>
                                          </p:stCondLst>
                                        </p:cTn>
                                        <p:tgtEl>
                                          <p:spTgt spid="30"/>
                                        </p:tgtEl>
                                        <p:attrNameLst>
                                          <p:attrName>style.visibility</p:attrName>
                                        </p:attrNameLst>
                                      </p:cBhvr>
                                      <p:to>
                                        <p:strVal val="visible"/>
                                      </p:to>
                                    </p:set>
                                  </p:childTnLst>
                                </p:cTn>
                              </p:par>
                            </p:childTnLst>
                          </p:cTn>
                        </p:par>
                      </p:childTnLst>
                    </p:cTn>
                  </p:par>
                  <p:par>
                    <p:cTn id="82" fill="hold" nodeType="clickPar">
                      <p:stCondLst>
                        <p:cond delay="indefinite"/>
                      </p:stCondLst>
                      <p:childTnLst>
                        <p:par>
                          <p:cTn id="83" fill="hold">
                            <p:stCondLst>
                              <p:cond delay="0"/>
                            </p:stCondLst>
                            <p:childTnLst>
                              <p:par>
                                <p:cTn id="84" presetID="1" presetClass="entr" presetSubtype="0" dur="1" fill="hold" grpId="0" nodeType="clickEffect">
                                  <p:stCondLst>
                                    <p:cond delay="0"/>
                                  </p:stCondLst>
                                  <p:childTnLst>
                                    <p:set>
                                      <p:cBhvr>
                                        <p:cTn id="85"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1" grpId="0"/>
      <p:bldP spid="22" grpId="0"/>
      <p:bldP spid="23" grpId="0"/>
      <p:bldP spid="24" grpId="0"/>
      <p:bldP spid="25" grpId="0"/>
      <p:bldP spid="26" grpId="0"/>
      <p:bldP spid="27" grpId="0"/>
      <p:bldP spid="28" grpId="0"/>
      <p:bldP spid="29" grpId="0"/>
      <p:bldP spid="30" grpId="0"/>
      <p:bldP spid="31" grpId="0"/>
      <p:bldP spid="34"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1505" name="标题 1"/>
          <p:cNvSpPr>
            <a:spLocks noGrp="1"/>
          </p:cNvSpPr>
          <p:nvPr>
            <p:ph type="title" idx="4294967295"/>
            <p:custDataLst>
              <p:tags r:id="rId3"/>
            </p:custDataLst>
          </p:nvPr>
        </p:nvSpPr>
        <p:spPr>
          <a:xfrm>
            <a:off x="231775" y="176530"/>
            <a:ext cx="2268855" cy="550545"/>
          </a:xfrm>
          <a:solidFill>
            <a:schemeClr val="bg1">
              <a:lumMod val="95000"/>
            </a:schemeClr>
          </a:solidFill>
          <a:ln>
            <a:solidFill>
              <a:srgbClr val="FF0000"/>
            </a:solidFill>
          </a:ln>
        </p:spPr>
        <p:txBody>
          <a:bodyPr vert="horz" wrap="square" lIns="101600" tIns="38100" rIns="76200" bIns="38100" numCol="1" rtlCol="0" anchor="ctr" anchorCtr="0" compatLnSpc="1">
            <a:noAutofit/>
          </a:bodyPr>
          <a:lstStyle/>
          <a:p>
            <a:pPr algn="l" eaLnBrk="1" fontAlgn="auto" hangingPunct="1">
              <a:lnSpc>
                <a:spcPct val="100000"/>
              </a:lnSpc>
              <a:defRPr/>
            </a:pPr>
            <a:r>
              <a:rPr lang="en-US" sz="2800" b="1" spc="200" noProof="1">
                <a:solidFill>
                  <a:srgbClr val="FF0000"/>
                </a:solidFill>
                <a:latin typeface="方正粗黑宋简体" panose="02000000000000000000" charset="-122"/>
                <a:ea typeface="方正粗黑宋简体" panose="02000000000000000000" charset="-122"/>
                <a:cs typeface="方正粗黑宋简体" panose="02000000000000000000" charset="-122"/>
                <a:sym typeface="微软雅黑" panose="020b0503020204020204" charset="-122"/>
              </a:rPr>
              <a:t>3.</a:t>
            </a:r>
            <a:r>
              <a:rPr lang="zh-CN" altLang="en-US" sz="2800" b="1" spc="200" noProof="1">
                <a:solidFill>
                  <a:srgbClr val="FF0000"/>
                </a:solidFill>
                <a:latin typeface="方正粗黑宋简体" panose="02000000000000000000" charset="-122"/>
                <a:ea typeface="方正粗黑宋简体" panose="02000000000000000000" charset="-122"/>
                <a:cs typeface="方正粗黑宋简体" panose="02000000000000000000" charset="-122"/>
                <a:sym typeface="微软雅黑" panose="020b0503020204020204" charset="-122"/>
              </a:rPr>
              <a:t>历史意义</a:t>
            </a:r>
            <a:endParaRPr lang="zh-CN" altLang="en-US" sz="2800" b="1" spc="200" noProof="1">
              <a:solidFill>
                <a:srgbClr val="FF0000"/>
              </a:solidFill>
              <a:latin typeface="方正粗黑宋简体" panose="02000000000000000000" charset="-122"/>
              <a:ea typeface="方正粗黑宋简体" panose="02000000000000000000" charset="-122"/>
              <a:cs typeface="方正粗黑宋简体" panose="02000000000000000000" charset="-122"/>
              <a:sym typeface="微软雅黑" panose="020b0503020204020204" charset="-122"/>
            </a:endParaRPr>
          </a:p>
        </p:txBody>
      </p:sp>
      <p:sp>
        <p:nvSpPr>
          <p:cNvPr id="4" name="文本框 3"/>
          <p:cNvSpPr txBox="1"/>
          <p:nvPr>
            <p:custDataLst>
              <p:tags r:id="rId4"/>
            </p:custDataLst>
          </p:nvPr>
        </p:nvSpPr>
        <p:spPr>
          <a:xfrm>
            <a:off x="167640" y="1210310"/>
            <a:ext cx="11810365" cy="2822575"/>
          </a:xfrm>
          <a:prstGeom prst="rect">
            <a:avLst/>
          </a:prstGeom>
          <a:solidFill>
            <a:srgbClr val="FFFF0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20000"/>
              </a:lnSpc>
              <a:spcBef>
                <a:spcPct val="0"/>
              </a:spcBef>
              <a:spcAft>
                <a:spcPct val="0"/>
              </a:spcAft>
              <a:buFont typeface="Arial" pitchFamily="34" charset="0"/>
              <a:defRPr/>
            </a:pPr>
            <a:r>
              <a:rPr lang="zh-CN" altLang="en-US" sz="2800" b="1" spc="150" noProof="1">
                <a:latin typeface="黑体" panose="02010609060101010101" pitchFamily="49" charset="-122"/>
                <a:ea typeface="黑体" panose="02010609060101010101" pitchFamily="49" charset="-122"/>
                <a:sym typeface="微软雅黑" panose="020b0503020204020204" charset="-122"/>
              </a:rPr>
              <a:t>①是一个开天辟地的大事变，给中国人民带来光明和希望；</a:t>
            </a:r>
            <a:endParaRPr lang="zh-CN" altLang="en-US" sz="2800" b="1" spc="150" noProof="1">
              <a:latin typeface="黑体" panose="02010609060101010101" pitchFamily="49" charset="-122"/>
              <a:ea typeface="黑体" panose="02010609060101010101" pitchFamily="49" charset="-122"/>
              <a:sym typeface="微软雅黑" panose="020b0503020204020204" charset="-122"/>
            </a:endParaRPr>
          </a:p>
          <a:p>
            <a:pPr fontAlgn="auto">
              <a:lnSpc>
                <a:spcPct val="120000"/>
              </a:lnSpc>
              <a:spcBef>
                <a:spcPct val="0"/>
              </a:spcBef>
              <a:spcAft>
                <a:spcPct val="0"/>
              </a:spcAft>
              <a:buFont typeface="Arial" pitchFamily="34" charset="0"/>
              <a:defRPr/>
            </a:pPr>
            <a:r>
              <a:rPr lang="zh-CN" altLang="en-US" sz="2800" b="1" spc="150" noProof="1">
                <a:latin typeface="黑体" panose="02010609060101010101" pitchFamily="49" charset="-122"/>
                <a:ea typeface="黑体" panose="02010609060101010101" pitchFamily="49" charset="-122"/>
                <a:sym typeface="微软雅黑" panose="020b0503020204020204" charset="-122"/>
              </a:rPr>
              <a:t>②使中国革命有了坚强的领导力量；</a:t>
            </a:r>
            <a:endParaRPr lang="zh-CN" altLang="en-US" sz="2800" b="1" spc="150" noProof="1">
              <a:latin typeface="黑体" panose="02010609060101010101" pitchFamily="49" charset="-122"/>
              <a:ea typeface="黑体" panose="02010609060101010101" pitchFamily="49" charset="-122"/>
              <a:sym typeface="微软雅黑" panose="020b0503020204020204" charset="-122"/>
            </a:endParaRPr>
          </a:p>
          <a:p>
            <a:pPr fontAlgn="auto">
              <a:lnSpc>
                <a:spcPct val="120000"/>
              </a:lnSpc>
              <a:spcBef>
                <a:spcPct val="0"/>
              </a:spcBef>
              <a:spcAft>
                <a:spcPct val="0"/>
              </a:spcAft>
              <a:buFont typeface="Arial" pitchFamily="34" charset="0"/>
              <a:defRPr/>
            </a:pPr>
            <a:r>
              <a:rPr lang="zh-CN" altLang="en-US" sz="2800" b="1" spc="150" noProof="1">
                <a:latin typeface="黑体" panose="02010609060101010101" pitchFamily="49" charset="-122"/>
                <a:ea typeface="黑体" panose="02010609060101010101" pitchFamily="49" charset="-122"/>
                <a:sym typeface="微软雅黑" panose="020b0503020204020204" charset="-122"/>
              </a:rPr>
              <a:t>③中国革命有了正确的前进方向，中国人民有了强大的凝聚力量，中国命运有了光明的发展前景；</a:t>
            </a:r>
            <a:endParaRPr lang="zh-CN" altLang="en-US" sz="2800" b="1" spc="150" noProof="1">
              <a:latin typeface="黑体" panose="02010609060101010101" pitchFamily="49" charset="-122"/>
              <a:ea typeface="黑体" panose="02010609060101010101" pitchFamily="49" charset="-122"/>
              <a:sym typeface="微软雅黑" panose="020b0503020204020204" charset="-122"/>
            </a:endParaRPr>
          </a:p>
          <a:p>
            <a:pPr fontAlgn="auto">
              <a:lnSpc>
                <a:spcPct val="120000"/>
              </a:lnSpc>
              <a:spcBef>
                <a:spcPct val="0"/>
              </a:spcBef>
              <a:spcAft>
                <a:spcPct val="0"/>
              </a:spcAft>
              <a:buFont typeface="Arial" pitchFamily="34" charset="0"/>
              <a:defRPr/>
            </a:pPr>
            <a:r>
              <a:rPr lang="zh-CN" altLang="en-US" sz="2800" b="1" spc="150" noProof="1">
                <a:latin typeface="黑体" panose="02010609060101010101" pitchFamily="49" charset="-122"/>
                <a:ea typeface="黑体" panose="02010609060101010101" pitchFamily="49" charset="-122"/>
                <a:sym typeface="微软雅黑" panose="020b0503020204020204" charset="-122"/>
              </a:rPr>
              <a:t>④从此中国革命的面貌焕然一</a:t>
            </a:r>
            <a:r>
              <a:rPr lang="zh-CN" altLang="en-US" sz="3600" b="1" spc="150" noProof="1">
                <a:solidFill>
                  <a:srgbClr val="C00000"/>
                </a:solidFill>
                <a:latin typeface="方正粗黑宋简体" panose="02000000000000000000" charset="-122"/>
                <a:ea typeface="方正粗黑宋简体" panose="02000000000000000000" charset="-122"/>
                <a:sym typeface="微软雅黑" panose="020b0503020204020204" charset="-122"/>
              </a:rPr>
              <a:t>新</a:t>
            </a:r>
            <a:r>
              <a:rPr lang="zh-CN" altLang="en-US" sz="2800" b="1" spc="150" noProof="1">
                <a:latin typeface="黑体" panose="02010609060101010101" pitchFamily="49" charset="-122"/>
                <a:ea typeface="黑体" panose="02010609060101010101" pitchFamily="49" charset="-122"/>
                <a:sym typeface="微软雅黑" panose="020b0503020204020204" charset="-122"/>
              </a:rPr>
              <a:t>。</a:t>
            </a:r>
            <a:endParaRPr lang="zh-CN" altLang="en-US" sz="2800" b="1" spc="150" noProof="1">
              <a:latin typeface="黑体" panose="02010609060101010101" pitchFamily="49" charset="-122"/>
              <a:ea typeface="黑体" panose="02010609060101010101" pitchFamily="49" charset="-122"/>
              <a:sym typeface="微软雅黑" panose="020b0503020204020204" charset="-122"/>
            </a:endParaRPr>
          </a:p>
        </p:txBody>
      </p:sp>
      <p:sp>
        <p:nvSpPr>
          <p:cNvPr id="3" name="文本框 2"/>
          <p:cNvSpPr txBox="1"/>
          <p:nvPr>
            <p:custDataLst>
              <p:tags r:id="rId5"/>
            </p:custDataLst>
          </p:nvPr>
        </p:nvSpPr>
        <p:spPr>
          <a:xfrm>
            <a:off x="167640" y="4515485"/>
            <a:ext cx="2267585" cy="1814830"/>
          </a:xfrm>
          <a:prstGeom prst="rect">
            <a:avLst/>
          </a:prstGeom>
          <a:solidFill>
            <a:schemeClr val="accent1">
              <a:lumMod val="20000"/>
              <a:lumOff val="80000"/>
            </a:schemeClr>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中国革命的面貌“焕然一新”“新"在何处？</a:t>
            </a:r>
            <a:endParaRPr lang="zh-CN" altLang="en-US"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5" name="文本框 4"/>
          <p:cNvSpPr txBox="1"/>
          <p:nvPr>
            <p:custDataLst>
              <p:tags r:id="rId6"/>
            </p:custDataLst>
          </p:nvPr>
        </p:nvSpPr>
        <p:spPr>
          <a:xfrm>
            <a:off x="2317750" y="4261485"/>
            <a:ext cx="3669665" cy="21583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spcAft>
                <a:spcPct val="0"/>
              </a:spcAft>
            </a:pPr>
            <a:r>
              <a:rPr lang="zh-CN" sz="2800" b="1">
                <a:solidFill>
                  <a:srgbClr val="401BC0"/>
                </a:solidFill>
                <a:latin typeface="宋体" panose="02010600030101010101" pitchFamily="2" charset="-122"/>
                <a:ea typeface="宋体" panose="02010600030101010101" pitchFamily="2" charset="-122"/>
                <a:cs typeface="微软雅黑" panose="020b0503020204020204" charset="-122"/>
                <a:sym typeface="+mn-ea"/>
              </a:rPr>
              <a:t>（1）新的领导阶级：</a:t>
            </a:r>
            <a:endParaRPr lang="zh-CN" sz="2800" b="1">
              <a:solidFill>
                <a:srgbClr val="401BC0"/>
              </a:solidFill>
              <a:latin typeface="宋体" panose="02010600030101010101" pitchFamily="2" charset="-122"/>
              <a:ea typeface="宋体" panose="02010600030101010101" pitchFamily="2" charset="-122"/>
              <a:cs typeface="微软雅黑" panose="020b0503020204020204" charset="-122"/>
              <a:sym typeface="+mn-ea"/>
            </a:endParaRPr>
          </a:p>
          <a:p>
            <a:pPr>
              <a:lnSpc>
                <a:spcPct val="120000"/>
              </a:lnSpc>
              <a:spcBef>
                <a:spcPct val="0"/>
              </a:spcBef>
              <a:spcAft>
                <a:spcPct val="0"/>
              </a:spcAft>
            </a:pPr>
            <a:r>
              <a:rPr lang="zh-CN" sz="2800" b="1">
                <a:solidFill>
                  <a:srgbClr val="401BC0"/>
                </a:solidFill>
                <a:latin typeface="宋体" panose="02010600030101010101" pitchFamily="2" charset="-122"/>
                <a:ea typeface="宋体" panose="02010600030101010101" pitchFamily="2" charset="-122"/>
                <a:cs typeface="微软雅黑" panose="020b0503020204020204" charset="-122"/>
                <a:sym typeface="+mn-ea"/>
              </a:rPr>
              <a:t>（2）新的指导思想：</a:t>
            </a:r>
            <a:endParaRPr lang="zh-CN" sz="2800" b="1">
              <a:solidFill>
                <a:srgbClr val="401BC0"/>
              </a:solidFill>
              <a:latin typeface="宋体" panose="02010600030101010101" pitchFamily="2" charset="-122"/>
              <a:ea typeface="宋体" panose="02010600030101010101" pitchFamily="2" charset="-122"/>
              <a:cs typeface="微软雅黑" panose="020b0503020204020204" charset="-122"/>
              <a:sym typeface="+mn-ea"/>
            </a:endParaRPr>
          </a:p>
          <a:p>
            <a:pPr>
              <a:lnSpc>
                <a:spcPct val="120000"/>
              </a:lnSpc>
              <a:spcBef>
                <a:spcPct val="0"/>
              </a:spcBef>
              <a:spcAft>
                <a:spcPct val="0"/>
              </a:spcAft>
            </a:pPr>
            <a:r>
              <a:rPr lang="zh-CN" sz="2800" b="1">
                <a:solidFill>
                  <a:srgbClr val="401BC0"/>
                </a:solidFill>
                <a:latin typeface="宋体" panose="02010600030101010101" pitchFamily="2" charset="-122"/>
                <a:ea typeface="宋体" panose="02010600030101010101" pitchFamily="2" charset="-122"/>
                <a:cs typeface="微软雅黑" panose="020b0503020204020204" charset="-122"/>
                <a:sym typeface="+mn-ea"/>
              </a:rPr>
              <a:t>（3）新的奋斗目标：</a:t>
            </a:r>
            <a:endParaRPr lang="zh-CN" sz="2800" b="1">
              <a:solidFill>
                <a:srgbClr val="401BC0"/>
              </a:solidFill>
              <a:latin typeface="宋体" panose="02010600030101010101" pitchFamily="2" charset="-122"/>
              <a:ea typeface="宋体" panose="02010600030101010101" pitchFamily="2" charset="-122"/>
              <a:cs typeface="微软雅黑" panose="020b0503020204020204" charset="-122"/>
              <a:sym typeface="+mn-ea"/>
            </a:endParaRPr>
          </a:p>
          <a:p>
            <a:pPr>
              <a:lnSpc>
                <a:spcPct val="120000"/>
              </a:lnSpc>
              <a:spcBef>
                <a:spcPct val="0"/>
              </a:spcBef>
              <a:spcAft>
                <a:spcPct val="0"/>
              </a:spcAft>
            </a:pPr>
            <a:r>
              <a:rPr lang="zh-CN" sz="2800" b="1">
                <a:solidFill>
                  <a:srgbClr val="401BC0"/>
                </a:solidFill>
                <a:latin typeface="宋体" panose="02010600030101010101" pitchFamily="2" charset="-122"/>
                <a:ea typeface="宋体" panose="02010600030101010101" pitchFamily="2" charset="-122"/>
                <a:cs typeface="微软雅黑" panose="020b0503020204020204" charset="-122"/>
                <a:sym typeface="+mn-ea"/>
              </a:rPr>
              <a:t>（4）新的革命道路:</a:t>
            </a:r>
            <a:endParaRPr lang="zh-CN" altLang="en-US" sz="2800" b="1">
              <a:solidFill>
                <a:srgbClr val="401BC0"/>
              </a:solidFill>
              <a:latin typeface="宋体" panose="02010600030101010101" pitchFamily="2" charset="-122"/>
              <a:ea typeface="宋体" panose="02010600030101010101" pitchFamily="2" charset="-122"/>
              <a:cs typeface="微软雅黑" panose="020b0503020204020204" charset="-122"/>
              <a:sym typeface="+mn-ea"/>
            </a:endParaRPr>
          </a:p>
        </p:txBody>
      </p:sp>
      <p:sp>
        <p:nvSpPr>
          <p:cNvPr id="6" name="文本框 5"/>
          <p:cNvSpPr txBox="1"/>
          <p:nvPr>
            <p:custDataLst>
              <p:tags r:id="rId7"/>
            </p:custDataLst>
          </p:nvPr>
        </p:nvSpPr>
        <p:spPr>
          <a:xfrm>
            <a:off x="5564505" y="4372610"/>
            <a:ext cx="6096000"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400" b="1">
                <a:latin typeface="宋体" panose="02010600030101010101" pitchFamily="2" charset="-122"/>
                <a:ea typeface="宋体" panose="02010600030101010101" pitchFamily="2" charset="-122"/>
                <a:cs typeface="微软雅黑" panose="020b0503020204020204" charset="-122"/>
                <a:sym typeface="+mn-ea"/>
              </a:rPr>
              <a:t>全国统一的,新型的无产阶级革命政党。</a:t>
            </a:r>
            <a:endParaRPr lang="zh-CN" altLang="en-US" sz="2400" b="1">
              <a:latin typeface="宋体" panose="02010600030101010101" pitchFamily="2" charset="-122"/>
              <a:ea typeface="宋体" panose="02010600030101010101" pitchFamily="2" charset="-122"/>
              <a:cs typeface="微软雅黑" panose="020b0503020204020204" charset="-122"/>
              <a:sym typeface="+mn-ea"/>
            </a:endParaRPr>
          </a:p>
        </p:txBody>
      </p:sp>
      <p:sp>
        <p:nvSpPr>
          <p:cNvPr id="7" name="文本框 6"/>
          <p:cNvSpPr txBox="1"/>
          <p:nvPr>
            <p:custDataLst>
              <p:tags r:id="rId8"/>
            </p:custDataLst>
          </p:nvPr>
        </p:nvSpPr>
        <p:spPr>
          <a:xfrm>
            <a:off x="5527040" y="4867275"/>
            <a:ext cx="6096000" cy="5340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nSpc>
                <a:spcPct val="120000"/>
              </a:lnSpc>
              <a:spcBef>
                <a:spcPct val="0"/>
              </a:spcBef>
              <a:spcAft>
                <a:spcPct val="0"/>
              </a:spcAft>
            </a:pPr>
            <a:r>
              <a:rPr lang="zh-CN" sz="2400" b="1">
                <a:latin typeface="宋体" panose="02010600030101010101" pitchFamily="2" charset="-122"/>
                <a:ea typeface="宋体" panose="02010600030101010101" pitchFamily="2" charset="-122"/>
                <a:cs typeface="微软雅黑" panose="020b0503020204020204" charset="-122"/>
                <a:sym typeface="+mn-ea"/>
              </a:rPr>
              <a:t>马克思主义。</a:t>
            </a:r>
            <a:endParaRPr lang="zh-CN" altLang="en-US" sz="2400" b="1">
              <a:latin typeface="宋体" panose="02010600030101010101" pitchFamily="2" charset="-122"/>
              <a:ea typeface="宋体" panose="02010600030101010101" pitchFamily="2" charset="-122"/>
              <a:cs typeface="微软雅黑" panose="020b0503020204020204" charset="-122"/>
              <a:sym typeface="+mn-ea"/>
            </a:endParaRPr>
          </a:p>
        </p:txBody>
      </p:sp>
      <p:sp>
        <p:nvSpPr>
          <p:cNvPr id="9" name="文本框 8"/>
          <p:cNvSpPr txBox="1"/>
          <p:nvPr>
            <p:custDataLst>
              <p:tags r:id="rId9"/>
            </p:custDataLst>
          </p:nvPr>
        </p:nvSpPr>
        <p:spPr>
          <a:xfrm>
            <a:off x="5527040" y="5353050"/>
            <a:ext cx="6664960" cy="5340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nSpc>
                <a:spcPct val="120000"/>
              </a:lnSpc>
              <a:spcBef>
                <a:spcPct val="0"/>
              </a:spcBef>
              <a:spcAft>
                <a:spcPct val="0"/>
              </a:spcAft>
            </a:pPr>
            <a:r>
              <a:rPr lang="zh-CN" sz="2400" b="1">
                <a:latin typeface="宋体" panose="02010600030101010101" pitchFamily="2" charset="-122"/>
                <a:ea typeface="宋体" panose="02010600030101010101" pitchFamily="2" charset="-122"/>
                <a:cs typeface="微软雅黑" panose="020b0503020204020204" charset="-122"/>
                <a:sym typeface="+mn-ea"/>
              </a:rPr>
              <a:t>推翻资产阶级,建立无产阶级专政,实现共产主义。</a:t>
            </a:r>
            <a:endParaRPr lang="zh-CN" altLang="en-US" sz="2400" b="1">
              <a:latin typeface="宋体" panose="02010600030101010101" pitchFamily="2" charset="-122"/>
              <a:ea typeface="宋体" panose="02010600030101010101" pitchFamily="2" charset="-122"/>
              <a:cs typeface="微软雅黑" panose="020b0503020204020204" charset="-122"/>
              <a:sym typeface="+mn-ea"/>
            </a:endParaRPr>
          </a:p>
        </p:txBody>
      </p:sp>
      <p:sp>
        <p:nvSpPr>
          <p:cNvPr id="10" name="文本框 9"/>
          <p:cNvSpPr txBox="1"/>
          <p:nvPr>
            <p:custDataLst>
              <p:tags r:id="rId10"/>
            </p:custDataLst>
          </p:nvPr>
        </p:nvSpPr>
        <p:spPr>
          <a:xfrm>
            <a:off x="5564505" y="5887085"/>
            <a:ext cx="6096000"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400" b="1">
                <a:latin typeface="宋体" panose="02010600030101010101" pitchFamily="2" charset="-122"/>
                <a:ea typeface="宋体" panose="02010600030101010101" pitchFamily="2" charset="-122"/>
                <a:cs typeface="微软雅黑" panose="020b0503020204020204" charset="-122"/>
                <a:sym typeface="+mn-ea"/>
              </a:rPr>
              <a:t>由旧民主主义革命转向新民主主义革命。</a:t>
            </a:r>
            <a:endParaRPr lang="zh-CN" altLang="en-US" sz="2400" b="1">
              <a:latin typeface="宋体" panose="02010600030101010101" pitchFamily="2" charset="-122"/>
              <a:ea typeface="宋体" panose="02010600030101010101" pitchFamily="2" charset="-122"/>
              <a:cs typeface="微软雅黑" panose="020b0503020204020204" charset="-122"/>
              <a:sym typeface="+mn-ea"/>
            </a:endParaRPr>
          </a:p>
        </p:txBody>
      </p:sp>
    </p:spTree>
    <p:custDataLst>
      <p:tags r:id="rId1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3" presetClass="entr" presetSubtype="16" dur="20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plus(in)">
                                      <p:cBhvr>
                                        <p:cTn id="7" dur="20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9" presetClass="entr" presetSubtype="0" dur="500" fill="hold" grpId="0" nodeType="clickEffect">
                                  <p:stCondLst>
                                    <p:cond delay="0"/>
                                  </p:stCondLst>
                                  <p:childTnLst>
                                    <p:set>
                                      <p:cBhvr>
                                        <p:cTn id="11" dur="500"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ppt_x</p:attrName>
                                        </p:attrNameLst>
                                      </p:cBhvr>
                                      <p:tavLst>
                                        <p:tav tm="0">
                                          <p:val>
                                            <p:strVal val="#ppt_x-.2"/>
                                          </p:val>
                                        </p:tav>
                                        <p:tav tm="100000">
                                          <p:val>
                                            <p:strVal val="#ppt_x"/>
                                          </p:val>
                                        </p:tav>
                                      </p:tavLst>
                                    </p:anim>
                                    <p:anim calcmode="lin" valueType="num">
                                      <p:cBhvr>
                                        <p:cTn id="13" dur="500" fill="hold"/>
                                        <p:tgtEl>
                                          <p:spTgt spid="3"/>
                                        </p:tgtEl>
                                        <p:attrNameLst>
                                          <p:attrName>ppt_y</p:attrName>
                                        </p:attrNameLst>
                                      </p:cBhvr>
                                      <p:tavLst>
                                        <p:tav tm="0">
                                          <p:val>
                                            <p:strVal val="#ppt_y"/>
                                          </p:val>
                                        </p:tav>
                                        <p:tav tm="100000">
                                          <p:val>
                                            <p:strVal val="#ppt_y"/>
                                          </p:val>
                                        </p:tav>
                                      </p:tavLst>
                                    </p:anim>
                                    <p:animEffect transition="in" filter="wipe(right)" prLst="gradientSize: 0.1">
                                      <p:cBhvr>
                                        <p:cTn id="14" dur="500"/>
                                        <p:tgtEl>
                                          <p:spTgt spid="3"/>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29" presetClass="entr" presetSubtype="0" dur="500" fill="hold" grpId="0" nodeType="clickEffect">
                                  <p:stCondLst>
                                    <p:cond delay="0"/>
                                  </p:stCondLst>
                                  <p:childTnLst>
                                    <p:set>
                                      <p:cBhvr>
                                        <p:cTn id="18" dur="500" fill="hold">
                                          <p:stCondLst>
                                            <p:cond delay="0"/>
                                          </p:stCondLst>
                                        </p:cTn>
                                        <p:tgtEl>
                                          <p:spTgt spid="5"/>
                                        </p:tgtEl>
                                        <p:attrNameLst>
                                          <p:attrName>style.visibility</p:attrName>
                                        </p:attrNameLst>
                                      </p:cBhvr>
                                      <p:to>
                                        <p:strVal val="visible"/>
                                      </p:to>
                                    </p:set>
                                    <p:anim calcmode="lin" valueType="num">
                                      <p:cBhvr>
                                        <p:cTn id="19" dur="500" fill="hold"/>
                                        <p:tgtEl>
                                          <p:spTgt spid="5"/>
                                        </p:tgtEl>
                                        <p:attrNameLst>
                                          <p:attrName>ppt_x</p:attrName>
                                        </p:attrNameLst>
                                      </p:cBhvr>
                                      <p:tavLst>
                                        <p:tav tm="0">
                                          <p:val>
                                            <p:strVal val="#ppt_x-.2"/>
                                          </p:val>
                                        </p:tav>
                                        <p:tav tm="100000">
                                          <p:val>
                                            <p:strVal val="#ppt_x"/>
                                          </p:val>
                                        </p:tav>
                                      </p:tavLst>
                                    </p:anim>
                                    <p:anim calcmode="lin" valueType="num">
                                      <p:cBhvr>
                                        <p:cTn id="20" dur="500" fill="hold"/>
                                        <p:tgtEl>
                                          <p:spTgt spid="5"/>
                                        </p:tgtEl>
                                        <p:attrNameLst>
                                          <p:attrName>ppt_y</p:attrName>
                                        </p:attrNameLst>
                                      </p:cBhvr>
                                      <p:tavLst>
                                        <p:tav tm="0">
                                          <p:val>
                                            <p:strVal val="#ppt_y"/>
                                          </p:val>
                                        </p:tav>
                                        <p:tav tm="100000">
                                          <p:val>
                                            <p:strVal val="#ppt_y"/>
                                          </p:val>
                                        </p:tav>
                                      </p:tavLst>
                                    </p:anim>
                                    <p:animEffect transition="in" filter="wipe(right)" prLst="gradientSize: 0.1">
                                      <p:cBhvr>
                                        <p:cTn id="21" dur="500"/>
                                        <p:tgtEl>
                                          <p:spTgt spid="5"/>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3" presetClass="entr" presetSubtype="10" dur="50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blinds(horizontal)">
                                      <p:cBhvr>
                                        <p:cTn id="26" dur="500"/>
                                        <p:tgtEl>
                                          <p:spTgt spid="6"/>
                                        </p:tgtEl>
                                      </p:cBhvr>
                                    </p:animEffect>
                                  </p:childTnLst>
                                </p:cTn>
                              </p:par>
                              <p:par>
                                <p:cTn id="27" presetID="3" presetClass="entr" presetSubtype="10" dur="500"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blinds(horizontal)">
                                      <p:cBhvr>
                                        <p:cTn id="29" dur="500"/>
                                        <p:tgtEl>
                                          <p:spTgt spid="7"/>
                                        </p:tgtEl>
                                      </p:cBhvr>
                                    </p:animEffect>
                                  </p:childTnLst>
                                </p:cTn>
                              </p:par>
                              <p:par>
                                <p:cTn id="30" presetID="3" presetClass="entr" presetSubtype="10" dur="500" fill="hold" grpId="0" nodeType="with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blinds(horizontal)">
                                      <p:cBhvr>
                                        <p:cTn id="32" dur="500"/>
                                        <p:tgtEl>
                                          <p:spTgt spid="9"/>
                                        </p:tgtEl>
                                      </p:cBhvr>
                                    </p:animEffect>
                                  </p:childTnLst>
                                </p:cTn>
                              </p:par>
                              <p:par>
                                <p:cTn id="33" presetID="3" presetClass="entr" presetSubtype="10" dur="500" fill="hold" grpId="0" nodeType="with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blinds(horizontal)">
                                      <p:cBhvr>
                                        <p:cTn id="3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P spid="5" grpId="0"/>
      <p:bldP spid="6" grpId="0"/>
      <p:bldP spid="7" grpId="0"/>
      <p:bldP spid="9" grpId="0"/>
      <p:bldP spid="10"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https://d.book118.com/566215055031010043</a:t>
            </a:r>
          </a:p>
        </p:txBody>
      </p:sp>
    </p:spTree>
  </p:cSld>
  <p:clrMapOvr>
    <a:masterClrMapping/>
  </p:clrMapOvr>
  <p:transition/>
  <p:timing/>
</p:sld>
</file>

<file path=ppt/tags/tag1.xml><?xml version="1.0" encoding="utf-8"?>
<p:tagLst xmlns:p="http://schemas.openxmlformats.org/presentationml/2006/main">
  <p:tag name="AS_UNIQUEID" val="4701"/>
</p:tagLst>
</file>

<file path=ppt/tags/tag2.xml><?xml version="1.0" encoding="utf-8"?>
<p:tagLst xmlns:p="http://schemas.openxmlformats.org/presentationml/2006/main">
  <p:tag name="AS_UNIQUEID" val="4702"/>
</p:tagLst>
</file>

<file path=ppt/tags/tag3.xml><?xml version="1.0" encoding="utf-8"?>
<p:tagLst xmlns:p="http://schemas.openxmlformats.org/presentationml/2006/main">
  <p:tag name="AS_UNIQUEID" val="4703"/>
</p:tagLst>
</file>

<file path=ppt/tags/tag4.xml><?xml version="1.0" encoding="utf-8"?>
<p:tagLst xmlns:p="http://schemas.openxmlformats.org/presentationml/2006/main">
  <p:tag name="AS_UNIQUEID" val="4704"/>
</p:tagLst>
</file>

<file path=ppt/tags/tag5.xml><?xml version="1.0" encoding="utf-8"?>
<p:tagLst xmlns:p="http://schemas.openxmlformats.org/presentationml/2006/main">
  <p:tag name="AS_UNIQUEID" val="4705"/>
</p:tagLst>
</file>

<file path=ppt/tags/tag6.xml><?xml version="1.0" encoding="utf-8"?>
<p:tagLst xmlns:p="http://schemas.openxmlformats.org/presentationml/2006/main">
  <p:tag name="AS_UNIQUEID" val="4706"/>
</p:tagLst>
</file>

<file path=ppt/tags/tag7.xml><?xml version="1.0" encoding="utf-8"?>
<p:tagLst xmlns:p="http://schemas.openxmlformats.org/presentationml/2006/main">
  <p:tag name="AS_UNIQUEID" val="4707"/>
</p:tagLst>
</file>

<file path=ppt/tags/tag8.xml><?xml version="1.0" encoding="utf-8"?>
<p:tagLst xmlns:p="http://schemas.openxmlformats.org/presentationml/2006/main">
  <p:tag name="AS_UNIQUEID" val="4708"/>
</p:tagLst>
</file>

<file path=ppt/tags/tag9.xml><?xml version="1.0" encoding="utf-8"?>
<p:tagLst xmlns:p="http://schemas.openxmlformats.org/presentationml/2006/main">
  <p:tag name="AS_UNIQUEID" val="4709"/>
</p:tagLst>
</file>

<file path=ppt/tags/tag10.xml><?xml version="1.0" encoding="utf-8"?>
<p:tagLst xmlns:p="http://schemas.openxmlformats.org/presentationml/2006/main">
  <p:tag name="AS_UNIQUEID" val="4710"/>
</p:tagLst>
</file>

<file path=ppt/tags/tag11.xml><?xml version="1.0" encoding="utf-8"?>
<p:tagLst xmlns:p="http://schemas.openxmlformats.org/presentationml/2006/main">
  <p:tag name="AS_UNIQUEID" val="4711"/>
</p:tagLst>
</file>

<file path=ppt/tags/tag12.xml><?xml version="1.0" encoding="utf-8"?>
<p:tagLst xmlns:p="http://schemas.openxmlformats.org/presentationml/2006/main">
  <p:tag name="AS_UNIQUEID" val="4712"/>
</p:tagLst>
</file>

<file path=ppt/tags/tag13.xml><?xml version="1.0" encoding="utf-8"?>
<p:tagLst xmlns:p="http://schemas.openxmlformats.org/presentationml/2006/main">
  <p:tag name="AS_UNIQUEID" val="4713"/>
</p:tagLst>
</file>

<file path=ppt/tags/tag14.xml><?xml version="1.0" encoding="utf-8"?>
<p:tagLst xmlns:p="http://schemas.openxmlformats.org/presentationml/2006/main">
  <p:tag name="AS_UNIQUEID" val="4714"/>
</p:tagLst>
</file>

<file path=ppt/tags/tag15.xml><?xml version="1.0" encoding="utf-8"?>
<p:tagLst xmlns:p="http://schemas.openxmlformats.org/presentationml/2006/main">
  <p:tag name="AS_UNIQUEID" val="4715"/>
</p:tagLst>
</file>

<file path=ppt/tags/tag16.xml><?xml version="1.0" encoding="utf-8"?>
<p:tagLst xmlns:p="http://schemas.openxmlformats.org/presentationml/2006/main">
  <p:tag name="AS_UNIQUEID" val="4716"/>
</p:tagLst>
</file>

<file path=ppt/tags/tag17.xml><?xml version="1.0" encoding="utf-8"?>
<p:tagLst xmlns:p="http://schemas.openxmlformats.org/presentationml/2006/main">
  <p:tag name="AS_UNIQUEID" val="4717"/>
</p:tagLst>
</file>

<file path=ppt/tags/tag18.xml><?xml version="1.0" encoding="utf-8"?>
<p:tagLst xmlns:p="http://schemas.openxmlformats.org/presentationml/2006/main">
  <p:tag name="AS_UNIQUEID" val="4718"/>
</p:tagLst>
</file>

<file path=ppt/tags/tag19.xml><?xml version="1.0" encoding="utf-8"?>
<p:tagLst xmlns:p="http://schemas.openxmlformats.org/presentationml/2006/main">
  <p:tag name="AS_UNIQUEID" val="4719"/>
</p:tagLst>
</file>

<file path=ppt/tags/tag20.xml><?xml version="1.0" encoding="utf-8"?>
<p:tagLst xmlns:p="http://schemas.openxmlformats.org/presentationml/2006/main">
  <p:tag name="AS_UNIQUEID" val="4720"/>
</p:tagLst>
</file>

<file path=ppt/tags/tag21.xml><?xml version="1.0" encoding="utf-8"?>
<p:tagLst xmlns:p="http://schemas.openxmlformats.org/presentationml/2006/main">
  <p:tag name="AS_UNIQUEID" val="4721"/>
</p:tagLst>
</file>

<file path=ppt/tags/tag22.xml><?xml version="1.0" encoding="utf-8"?>
<p:tagLst xmlns:p="http://schemas.openxmlformats.org/presentationml/2006/main">
  <p:tag name="AS_UNIQUEID" val="4722"/>
</p:tagLst>
</file>

<file path=ppt/tags/tag23.xml><?xml version="1.0" encoding="utf-8"?>
<p:tagLst xmlns:p="http://schemas.openxmlformats.org/presentationml/2006/main">
  <p:tag name="AS_UNIQUEID" val="4723"/>
</p:tagLst>
</file>

<file path=ppt/tags/tag24.xml><?xml version="1.0" encoding="utf-8"?>
<p:tagLst xmlns:p="http://schemas.openxmlformats.org/presentationml/2006/main">
  <p:tag name="AS_UNIQUEID" val="4724"/>
</p:tagLst>
</file>

<file path=ppt/tags/tag25.xml><?xml version="1.0" encoding="utf-8"?>
<p:tagLst xmlns:p="http://schemas.openxmlformats.org/presentationml/2006/main">
  <p:tag name="AS_UNIQUEID" val="4725"/>
</p:tagLst>
</file>

<file path=ppt/tags/tag26.xml><?xml version="1.0" encoding="utf-8"?>
<p:tagLst xmlns:p="http://schemas.openxmlformats.org/presentationml/2006/main">
  <p:tag name="AS_UNIQUEID" val="4726"/>
</p:tagLst>
</file>

<file path=ppt/tags/tag27.xml><?xml version="1.0" encoding="utf-8"?>
<p:tagLst xmlns:p="http://schemas.openxmlformats.org/presentationml/2006/main">
  <p:tag name="AS_UNIQUEID" val="4727"/>
</p:tagLst>
</file>

<file path=ppt/tags/tag28.xml><?xml version="1.0" encoding="utf-8"?>
<p:tagLst xmlns:p="http://schemas.openxmlformats.org/presentationml/2006/main">
  <p:tag name="AS_UNIQUEID" val="4728"/>
</p:tagLst>
</file>

<file path=ppt/tags/tag29.xml><?xml version="1.0" encoding="utf-8"?>
<p:tagLst xmlns:p="http://schemas.openxmlformats.org/presentationml/2006/main">
  <p:tag name="AS_UNIQUEID" val="4729"/>
</p:tagLst>
</file>

<file path=ppt/tags/tag30.xml><?xml version="1.0" encoding="utf-8"?>
<p:tagLst xmlns:p="http://schemas.openxmlformats.org/presentationml/2006/main">
  <p:tag name="AS_UNIQUEID" val="4730"/>
</p:tagLst>
</file>

<file path=ppt/tags/tag31.xml><?xml version="1.0" encoding="utf-8"?>
<p:tagLst xmlns:p="http://schemas.openxmlformats.org/presentationml/2006/main">
  <p:tag name="AS_UNIQUEID" val="4731"/>
</p:tagLst>
</file>

<file path=ppt/tags/tag32.xml><?xml version="1.0" encoding="utf-8"?>
<p:tagLst xmlns:p="http://schemas.openxmlformats.org/presentationml/2006/main">
  <p:tag name="AS_UNIQUEID" val="4732"/>
</p:tagLst>
</file>

<file path=ppt/tags/tag33.xml><?xml version="1.0" encoding="utf-8"?>
<p:tagLst xmlns:p="http://schemas.openxmlformats.org/presentationml/2006/main">
  <p:tag name="AS_UNIQUEID" val="4733"/>
</p:tagLst>
</file>

<file path=ppt/tags/tag34.xml><?xml version="1.0" encoding="utf-8"?>
<p:tagLst xmlns:p="http://schemas.openxmlformats.org/presentationml/2006/main">
  <p:tag name="AS_UNIQUEID" val="4734"/>
</p:tagLst>
</file>

<file path=ppt/tags/tag35.xml><?xml version="1.0" encoding="utf-8"?>
<p:tagLst xmlns:p="http://schemas.openxmlformats.org/presentationml/2006/main">
  <p:tag name="AS_UNIQUEID" val="4735"/>
</p:tagLst>
</file>

<file path=ppt/tags/tag36.xml><?xml version="1.0" encoding="utf-8"?>
<p:tagLst xmlns:p="http://schemas.openxmlformats.org/presentationml/2006/main">
  <p:tag name="AS_UNIQUEID" val="4736"/>
</p:tagLst>
</file>

<file path=ppt/tags/tag37.xml><?xml version="1.0" encoding="utf-8"?>
<p:tagLst xmlns:p="http://schemas.openxmlformats.org/presentationml/2006/main">
  <p:tag name="AS_UNIQUEID" val="4737"/>
</p:tagLst>
</file>

<file path=ppt/tags/tag38.xml><?xml version="1.0" encoding="utf-8"?>
<p:tagLst xmlns:p="http://schemas.openxmlformats.org/presentationml/2006/main">
  <p:tag name="AS_UNIQUEID" val="4738"/>
</p:tagLst>
</file>

<file path=ppt/tags/tag39.xml><?xml version="1.0" encoding="utf-8"?>
<p:tagLst xmlns:p="http://schemas.openxmlformats.org/presentationml/2006/main">
  <p:tag name="AS_UNIQUEID" val="4739"/>
</p:tagLst>
</file>

<file path=ppt/tags/tag40.xml><?xml version="1.0" encoding="utf-8"?>
<p:tagLst xmlns:p="http://schemas.openxmlformats.org/presentationml/2006/main">
  <p:tag name="AS_UNIQUEID" val="4740"/>
</p:tagLst>
</file>

<file path=ppt/tags/tag41.xml><?xml version="1.0" encoding="utf-8"?>
<p:tagLst xmlns:p="http://schemas.openxmlformats.org/presentationml/2006/main">
  <p:tag name="AS_UNIQUEID" val="4741"/>
</p:tagLst>
</file>

<file path=ppt/tags/tag42.xml><?xml version="1.0" encoding="utf-8"?>
<p:tagLst xmlns:p="http://schemas.openxmlformats.org/presentationml/2006/main">
  <p:tag name="AS_UNIQUEID" val="4742"/>
</p:tagLst>
</file>

<file path=ppt/tags/tag43.xml><?xml version="1.0" encoding="utf-8"?>
<p:tagLst xmlns:p="http://schemas.openxmlformats.org/presentationml/2006/main">
  <p:tag name="AS_UNIQUEID" val="4743"/>
</p:tagLst>
</file>

<file path=ppt/tags/tag44.xml><?xml version="1.0" encoding="utf-8"?>
<p:tagLst xmlns:p="http://schemas.openxmlformats.org/presentationml/2006/main">
  <p:tag name="AS_UNIQUEID" val="4744"/>
</p:tagLst>
</file>

<file path=ppt/tags/tag45.xml><?xml version="1.0" encoding="utf-8"?>
<p:tagLst xmlns:p="http://schemas.openxmlformats.org/presentationml/2006/main">
  <p:tag name="AS_UNIQUEID" val="4745"/>
</p:tagLst>
</file>

<file path=ppt/tags/tag46.xml><?xml version="1.0" encoding="utf-8"?>
<p:tagLst xmlns:p="http://schemas.openxmlformats.org/presentationml/2006/main">
  <p:tag name="AS_UNIQUEID" val="4746"/>
</p:tagLst>
</file>

<file path=ppt/tags/tag47.xml><?xml version="1.0" encoding="utf-8"?>
<p:tagLst xmlns:p="http://schemas.openxmlformats.org/presentationml/2006/main">
  <p:tag name="AS_UNIQUEID" val="4747"/>
</p:tagLst>
</file>

<file path=ppt/tags/tag48.xml><?xml version="1.0" encoding="utf-8"?>
<p:tagLst xmlns:p="http://schemas.openxmlformats.org/presentationml/2006/main">
  <p:tag name="AS_UNIQUEID" val="4748"/>
</p:tagLst>
</file>

<file path=ppt/tags/tag49.xml><?xml version="1.0" encoding="utf-8"?>
<p:tagLst xmlns:p="http://schemas.openxmlformats.org/presentationml/2006/main">
  <p:tag name="AS_UNIQUEID" val="4749"/>
</p:tagLst>
</file>

<file path=ppt/tags/tag50.xml><?xml version="1.0" encoding="utf-8"?>
<p:tagLst xmlns:p="http://schemas.openxmlformats.org/presentationml/2006/main">
  <p:tag name="AS_UNIQUEID" val="4750"/>
</p:tagLst>
</file>

<file path=ppt/tags/tag51.xml><?xml version="1.0" encoding="utf-8"?>
<p:tagLst xmlns:p="http://schemas.openxmlformats.org/presentationml/2006/main">
  <p:tag name="AS_UNIQUEID" val="4751"/>
</p:tagLst>
</file>

<file path=ppt/tags/tag52.xml><?xml version="1.0" encoding="utf-8"?>
<p:tagLst xmlns:p="http://schemas.openxmlformats.org/presentationml/2006/main">
  <p:tag name="AS_UNIQUEID" val="4752"/>
</p:tagLst>
</file>

<file path=ppt/tags/tag53.xml><?xml version="1.0" encoding="utf-8"?>
<p:tagLst xmlns:p="http://schemas.openxmlformats.org/presentationml/2006/main">
  <p:tag name="AS_UNIQUEID" val="4753"/>
</p:tagLst>
</file>

<file path=ppt/tags/tag54.xml><?xml version="1.0" encoding="utf-8"?>
<p:tagLst xmlns:p="http://schemas.openxmlformats.org/presentationml/2006/main">
  <p:tag name="AS_UNIQUEID" val="4754"/>
</p:tagLst>
</file>

<file path=ppt/tags/tag55.xml><?xml version="1.0" encoding="utf-8"?>
<p:tagLst xmlns:p="http://schemas.openxmlformats.org/presentationml/2006/main">
  <p:tag name="AS_UNIQUEID" val="4755"/>
</p:tagLst>
</file>

<file path=ppt/tags/tag56.xml><?xml version="1.0" encoding="utf-8"?>
<p:tagLst xmlns:p="http://schemas.openxmlformats.org/presentationml/2006/main">
  <p:tag name="AS_UNIQUEID" val="4756"/>
</p:tagLst>
</file>

<file path=ppt/tags/tag57.xml><?xml version="1.0" encoding="utf-8"?>
<p:tagLst xmlns:p="http://schemas.openxmlformats.org/presentationml/2006/main">
  <p:tag name="AS_UNIQUEID" val="4757"/>
</p:tagLst>
</file>

<file path=ppt/tags/tag58.xml><?xml version="1.0" encoding="utf-8"?>
<p:tagLst xmlns:p="http://schemas.openxmlformats.org/presentationml/2006/main">
  <p:tag name="AS_UNIQUEID" val="4758"/>
</p:tagLst>
</file>

<file path=ppt/tags/tag59.xml><?xml version="1.0" encoding="utf-8"?>
<p:tagLst xmlns:p="http://schemas.openxmlformats.org/presentationml/2006/main">
  <p:tag name="AS_UNIQUEID" val="4759"/>
</p:tagLst>
</file>

<file path=ppt/tags/tag60.xml><?xml version="1.0" encoding="utf-8"?>
<p:tagLst xmlns:p="http://schemas.openxmlformats.org/presentationml/2006/main">
  <p:tag name="AS_UNIQUEID" val="4760"/>
</p:tagLst>
</file>

<file path=ppt/tags/tag61.xml><?xml version="1.0" encoding="utf-8"?>
<p:tagLst xmlns:p="http://schemas.openxmlformats.org/presentationml/2006/main">
  <p:tag name="AS_UNIQUEID" val="4761"/>
</p:tagLst>
</file>

<file path=ppt/tags/tag62.xml><?xml version="1.0" encoding="utf-8"?>
<p:tagLst xmlns:p="http://schemas.openxmlformats.org/presentationml/2006/main">
  <p:tag name="AS_UNIQUEID" val="4762"/>
</p:tagLst>
</file>

<file path=ppt/tags/tag63.xml><?xml version="1.0" encoding="utf-8"?>
<p:tagLst xmlns:p="http://schemas.openxmlformats.org/presentationml/2006/main">
  <p:tag name="AS_UNIQUEID" val="4763"/>
</p:tagLst>
</file>

<file path=ppt/tags/tag64.xml><?xml version="1.0" encoding="utf-8"?>
<p:tagLst xmlns:p="http://schemas.openxmlformats.org/presentationml/2006/main">
  <p:tag name="AS_UNIQUEID" val="4764"/>
</p:tagLst>
</file>

<file path=ppt/tags/tag65.xml><?xml version="1.0" encoding="utf-8"?>
<p:tagLst xmlns:p="http://schemas.openxmlformats.org/presentationml/2006/main">
  <p:tag name="AS_UNIQUEID" val="4765"/>
</p:tagLst>
</file>

<file path=ppt/tags/tag66.xml><?xml version="1.0" encoding="utf-8"?>
<p:tagLst xmlns:p="http://schemas.openxmlformats.org/presentationml/2006/main">
  <p:tag name="AS_UNIQUEID" val="4766"/>
</p:tagLst>
</file>

<file path=ppt/tags/tag67.xml><?xml version="1.0" encoding="utf-8"?>
<p:tagLst xmlns:p="http://schemas.openxmlformats.org/presentationml/2006/main">
  <p:tag name="AS_UNIQUEID" val="4767"/>
</p:tagLst>
</file>

<file path=ppt/tags/tag68.xml><?xml version="1.0" encoding="utf-8"?>
<p:tagLst xmlns:p="http://schemas.openxmlformats.org/presentationml/2006/main">
  <p:tag name="AS_UNIQUEID" val="4768"/>
</p:tagLst>
</file>

<file path=ppt/tags/tag69.xml><?xml version="1.0" encoding="utf-8"?>
<p:tagLst xmlns:p="http://schemas.openxmlformats.org/presentationml/2006/main">
  <p:tag name="AS_UNIQUEID" val="4769"/>
</p:tagLst>
</file>

<file path=ppt/tags/tag70.xml><?xml version="1.0" encoding="utf-8"?>
<p:tagLst xmlns:p="http://schemas.openxmlformats.org/presentationml/2006/main">
  <p:tag name="AS_UNIQUEID" val="4770"/>
</p:tagLst>
</file>

<file path=ppt/tags/tag71.xml><?xml version="1.0" encoding="utf-8"?>
<p:tagLst xmlns:p="http://schemas.openxmlformats.org/presentationml/2006/main">
  <p:tag name="AS_UNIQUEID" val="4771"/>
</p:tagLst>
</file>

<file path=ppt/tags/tag72.xml><?xml version="1.0" encoding="utf-8"?>
<p:tagLst xmlns:p="http://schemas.openxmlformats.org/presentationml/2006/main">
  <p:tag name="AS_UNIQUEID" val="4772"/>
</p:tagLst>
</file>

<file path=ppt/tags/tag73.xml><?xml version="1.0" encoding="utf-8"?>
<p:tagLst xmlns:p="http://schemas.openxmlformats.org/presentationml/2006/main">
  <p:tag name="AS_UNIQUEID" val="4773"/>
</p:tagLst>
</file>

<file path=ppt/tags/tag74.xml><?xml version="1.0" encoding="utf-8"?>
<p:tagLst xmlns:p="http://schemas.openxmlformats.org/presentationml/2006/main">
  <p:tag name="AS_UNIQUEID" val="4774"/>
</p:tagLst>
</file>

<file path=ppt/tags/tag75.xml><?xml version="1.0" encoding="utf-8"?>
<p:tagLst xmlns:p="http://schemas.openxmlformats.org/presentationml/2006/main">
  <p:tag name="AS_UNIQUEID" val="4775"/>
</p:tagLst>
</file>

<file path=ppt/tags/tag76.xml><?xml version="1.0" encoding="utf-8"?>
<p:tagLst xmlns:p="http://schemas.openxmlformats.org/presentationml/2006/main">
  <p:tag name="AS_UNIQUEID" val="4642"/>
</p:tagLst>
</file>

<file path=ppt/tags/tag77.xml><?xml version="1.0" encoding="utf-8"?>
<p:tagLst xmlns:p="http://schemas.openxmlformats.org/presentationml/2006/main">
  <p:tag name="AS_UNIQUEID" val="4440"/>
</p:tagLst>
</file>

<file path=ppt/tags/tag78.xml><?xml version="1.0" encoding="utf-8"?>
<p:tagLst xmlns:p="http://schemas.openxmlformats.org/presentationml/2006/main">
  <p:tag name="AS_UNIQUEID" val="4441"/>
</p:tagLst>
</file>

<file path=ppt/tags/tag79.xml><?xml version="1.0" encoding="utf-8"?>
<p:tagLst xmlns:p="http://schemas.openxmlformats.org/presentationml/2006/main">
  <p:tag name="AS_UNIQUEID" val="4442"/>
</p:tagLst>
</file>

<file path=ppt/tags/tag80.xml><?xml version="1.0" encoding="utf-8"?>
<p:tagLst xmlns:p="http://schemas.openxmlformats.org/presentationml/2006/main">
  <p:tag name="AS_UNIQUEID" val="4443"/>
</p:tagLst>
</file>

<file path=ppt/tags/tag81.xml><?xml version="1.0" encoding="utf-8"?>
<p:tagLst xmlns:p="http://schemas.openxmlformats.org/presentationml/2006/main">
  <p:tag name="AS_UNIQUEID" val="4444"/>
</p:tagLst>
</file>

<file path=ppt/tags/tag82.xml><?xml version="1.0" encoding="utf-8"?>
<p:tagLst xmlns:p="http://schemas.openxmlformats.org/presentationml/2006/main">
  <p:tag name="AS_UNIQUEID" val="4643"/>
</p:tagLst>
</file>

<file path=ppt/tags/tag83.xml><?xml version="1.0" encoding="utf-8"?>
<p:tagLst xmlns:p="http://schemas.openxmlformats.org/presentationml/2006/main">
  <p:tag name="AS_UNIQUEID" val="4644"/>
</p:tagLst>
</file>

<file path=ppt/tags/tag84.xml><?xml version="1.0" encoding="utf-8"?>
<p:tagLst xmlns:p="http://schemas.openxmlformats.org/presentationml/2006/main">
  <p:tag name="AS_UNIQUEID" val="4446"/>
</p:tagLst>
</file>

<file path=ppt/tags/tag85.xml><?xml version="1.0" encoding="utf-8"?>
<p:tagLst xmlns:p="http://schemas.openxmlformats.org/presentationml/2006/main">
  <p:tag name="AS_UNIQUEID" val="4447"/>
</p:tagLst>
</file>

<file path=ppt/tags/tag86.xml><?xml version="1.0" encoding="utf-8"?>
<p:tagLst xmlns:p="http://schemas.openxmlformats.org/presentationml/2006/main">
  <p:tag name="AS_UNIQUEID" val="4448"/>
</p:tagLst>
</file>

<file path=ppt/tags/tag87.xml><?xml version="1.0" encoding="utf-8"?>
<p:tagLst xmlns:p="http://schemas.openxmlformats.org/presentationml/2006/main">
  <p:tag name="AS_UNIQUEID" val="4449"/>
</p:tagLst>
</file>

<file path=ppt/tags/tag88.xml><?xml version="1.0" encoding="utf-8"?>
<p:tagLst xmlns:p="http://schemas.openxmlformats.org/presentationml/2006/main">
  <p:tag name="AS_UNIQUEID" val="4450"/>
</p:tagLst>
</file>

<file path=ppt/tags/tag89.xml><?xml version="1.0" encoding="utf-8"?>
<p:tagLst xmlns:p="http://schemas.openxmlformats.org/presentationml/2006/main">
  <p:tag name="AS_UNIQUEID" val="4645"/>
</p:tagLst>
</file>

<file path=ppt/tags/tag90.xml><?xml version="1.0" encoding="utf-8"?>
<p:tagLst xmlns:p="http://schemas.openxmlformats.org/presentationml/2006/main">
  <p:tag name="AS_UNIQUEID" val="4452"/>
</p:tagLst>
</file>

<file path=ppt/tags/tag91.xml><?xml version="1.0" encoding="utf-8"?>
<p:tagLst xmlns:p="http://schemas.openxmlformats.org/presentationml/2006/main">
  <p:tag name="AS_UNIQUEID" val="4453"/>
</p:tagLst>
</file>

<file path=ppt/tags/tag92.xml><?xml version="1.0" encoding="utf-8"?>
<p:tagLst xmlns:p="http://schemas.openxmlformats.org/presentationml/2006/main">
  <p:tag name="AS_UNIQUEID" val="4454"/>
</p:tagLst>
</file>

<file path=ppt/tags/tag93.xml><?xml version="1.0" encoding="utf-8"?>
<p:tagLst xmlns:p="http://schemas.openxmlformats.org/presentationml/2006/main">
  <p:tag name="AS_UNIQUEID" val="4455"/>
</p:tagLst>
</file>

<file path=ppt/tags/tag94.xml><?xml version="1.0" encoding="utf-8"?>
<p:tagLst xmlns:p="http://schemas.openxmlformats.org/presentationml/2006/main">
  <p:tag name="AS_UNIQUEID" val="4456"/>
</p:tagLst>
</file>

<file path=ppt/tags/tag95.xml><?xml version="1.0" encoding="utf-8"?>
<p:tagLst xmlns:p="http://schemas.openxmlformats.org/presentationml/2006/main">
  <p:tag name="AS_UNIQUEID" val="4646"/>
</p:tagLst>
</file>

<file path=ppt/tags/tag96.xml><?xml version="1.0" encoding="utf-8"?>
<p:tagLst xmlns:p="http://schemas.openxmlformats.org/presentationml/2006/main">
  <p:tag name="AS_UNIQUEID" val="4458"/>
</p:tagLst>
</file>

<file path=ppt/tags/tag97.xml><?xml version="1.0" encoding="utf-8"?>
<p:tagLst xmlns:p="http://schemas.openxmlformats.org/presentationml/2006/main">
  <p:tag name="AS_UNIQUEID" val="4459"/>
</p:tagLst>
</file>

<file path=ppt/tags/tag98.xml><?xml version="1.0" encoding="utf-8"?>
<p:tagLst xmlns:p="http://schemas.openxmlformats.org/presentationml/2006/main">
  <p:tag name="AS_UNIQUEID" val="4460"/>
</p:tagLst>
</file>

<file path=ppt/tags/tag99.xml><?xml version="1.0" encoding="utf-8"?>
<p:tagLst xmlns:p="http://schemas.openxmlformats.org/presentationml/2006/main">
  <p:tag name="AS_UNIQUEID" val="4461"/>
</p:tagLst>
</file>

<file path=ppt/tags/tag100.xml><?xml version="1.0" encoding="utf-8"?>
<p:tagLst xmlns:p="http://schemas.openxmlformats.org/presentationml/2006/main">
  <p:tag name="AS_UNIQUEID" val="4462"/>
</p:tagLst>
</file>

<file path=ppt/tags/tag101.xml><?xml version="1.0" encoding="utf-8"?>
<p:tagLst xmlns:p="http://schemas.openxmlformats.org/presentationml/2006/main">
  <p:tag name="AS_UNIQUEID" val="4463"/>
</p:tagLst>
</file>

<file path=ppt/tags/tag102.xml><?xml version="1.0" encoding="utf-8"?>
<p:tagLst xmlns:p="http://schemas.openxmlformats.org/presentationml/2006/main">
  <p:tag name="AS_UNIQUEID" val="4647"/>
</p:tagLst>
</file>

<file path=ppt/tags/tag103.xml><?xml version="1.0" encoding="utf-8"?>
<p:tagLst xmlns:p="http://schemas.openxmlformats.org/presentationml/2006/main">
  <p:tag name="AS_UNIQUEID" val="4465"/>
</p:tagLst>
</file>

<file path=ppt/tags/tag104.xml><?xml version="1.0" encoding="utf-8"?>
<p:tagLst xmlns:p="http://schemas.openxmlformats.org/presentationml/2006/main">
  <p:tag name="AS_UNIQUEID" val="4466"/>
</p:tagLst>
</file>

<file path=ppt/tags/tag105.xml><?xml version="1.0" encoding="utf-8"?>
<p:tagLst xmlns:p="http://schemas.openxmlformats.org/presentationml/2006/main">
  <p:tag name="AS_UNIQUEID" val="4467"/>
</p:tagLst>
</file>

<file path=ppt/tags/tag106.xml><?xml version="1.0" encoding="utf-8"?>
<p:tagLst xmlns:p="http://schemas.openxmlformats.org/presentationml/2006/main">
  <p:tag name="AS_UNIQUEID" val="4468"/>
</p:tagLst>
</file>

<file path=ppt/tags/tag107.xml><?xml version="1.0" encoding="utf-8"?>
<p:tagLst xmlns:p="http://schemas.openxmlformats.org/presentationml/2006/main">
  <p:tag name="AS_UNIQUEID" val="4469"/>
</p:tagLst>
</file>

<file path=ppt/tags/tag108.xml><?xml version="1.0" encoding="utf-8"?>
<p:tagLst xmlns:p="http://schemas.openxmlformats.org/presentationml/2006/main">
  <p:tag name="AS_UNIQUEID" val="4470"/>
</p:tagLst>
</file>

<file path=ppt/tags/tag109.xml><?xml version="1.0" encoding="utf-8"?>
<p:tagLst xmlns:p="http://schemas.openxmlformats.org/presentationml/2006/main">
  <p:tag name="AS_UNIQUEID" val="4471"/>
</p:tagLst>
</file>

<file path=ppt/tags/tag110.xml><?xml version="1.0" encoding="utf-8"?>
<p:tagLst xmlns:p="http://schemas.openxmlformats.org/presentationml/2006/main">
  <p:tag name="AS_UNIQUEID" val="4472"/>
</p:tagLst>
</file>

<file path=ppt/tags/tag111.xml><?xml version="1.0" encoding="utf-8"?>
<p:tagLst xmlns:p="http://schemas.openxmlformats.org/presentationml/2006/main">
  <p:tag name="AS_UNIQUEID" val="4648"/>
</p:tagLst>
</file>

<file path=ppt/tags/tag112.xml><?xml version="1.0" encoding="utf-8"?>
<p:tagLst xmlns:p="http://schemas.openxmlformats.org/presentationml/2006/main">
  <p:tag name="AS_UNIQUEID" val="4474"/>
</p:tagLst>
</file>

<file path=ppt/tags/tag113.xml><?xml version="1.0" encoding="utf-8"?>
<p:tagLst xmlns:p="http://schemas.openxmlformats.org/presentationml/2006/main">
  <p:tag name="AS_UNIQUEID" val="4475"/>
</p:tagLst>
</file>

<file path=ppt/tags/tag114.xml><?xml version="1.0" encoding="utf-8"?>
<p:tagLst xmlns:p="http://schemas.openxmlformats.org/presentationml/2006/main">
  <p:tag name="AS_UNIQUEID" val="4476"/>
</p:tagLst>
</file>

<file path=ppt/tags/tag115.xml><?xml version="1.0" encoding="utf-8"?>
<p:tagLst xmlns:p="http://schemas.openxmlformats.org/presentationml/2006/main">
  <p:tag name="AS_UNIQUEID" val="4477"/>
</p:tagLst>
</file>

<file path=ppt/tags/tag116.xml><?xml version="1.0" encoding="utf-8"?>
<p:tagLst xmlns:p="http://schemas.openxmlformats.org/presentationml/2006/main">
  <p:tag name="AS_UNIQUEID" val="4649"/>
</p:tagLst>
</file>

<file path=ppt/tags/tag117.xml><?xml version="1.0" encoding="utf-8"?>
<p:tagLst xmlns:p="http://schemas.openxmlformats.org/presentationml/2006/main">
  <p:tag name="AS_UNIQUEID" val="4479"/>
</p:tagLst>
</file>

<file path=ppt/tags/tag118.xml><?xml version="1.0" encoding="utf-8"?>
<p:tagLst xmlns:p="http://schemas.openxmlformats.org/presentationml/2006/main">
  <p:tag name="AS_UNIQUEID" val="4480"/>
</p:tagLst>
</file>

<file path=ppt/tags/tag119.xml><?xml version="1.0" encoding="utf-8"?>
<p:tagLst xmlns:p="http://schemas.openxmlformats.org/presentationml/2006/main">
  <p:tag name="AS_UNIQUEID" val="4481"/>
</p:tagLst>
</file>

<file path=ppt/tags/tag120.xml><?xml version="1.0" encoding="utf-8"?>
<p:tagLst xmlns:p="http://schemas.openxmlformats.org/presentationml/2006/main">
  <p:tag name="AS_UNIQUEID" val="4650"/>
</p:tagLst>
</file>

<file path=ppt/tags/tag121.xml><?xml version="1.0" encoding="utf-8"?>
<p:tagLst xmlns:p="http://schemas.openxmlformats.org/presentationml/2006/main">
  <p:tag name="AS_UNIQUEID" val="4483"/>
</p:tagLst>
</file>

<file path=ppt/tags/tag122.xml><?xml version="1.0" encoding="utf-8"?>
<p:tagLst xmlns:p="http://schemas.openxmlformats.org/presentationml/2006/main">
  <p:tag name="AS_UNIQUEID" val="4484"/>
</p:tagLst>
</file>

<file path=ppt/tags/tag123.xml><?xml version="1.0" encoding="utf-8"?>
<p:tagLst xmlns:p="http://schemas.openxmlformats.org/presentationml/2006/main">
  <p:tag name="AS_UNIQUEID" val="4485"/>
</p:tagLst>
</file>

<file path=ppt/tags/tag124.xml><?xml version="1.0" encoding="utf-8"?>
<p:tagLst xmlns:p="http://schemas.openxmlformats.org/presentationml/2006/main">
  <p:tag name="AS_UNIQUEID" val="4486"/>
</p:tagLst>
</file>

<file path=ppt/tags/tag125.xml><?xml version="1.0" encoding="utf-8"?>
<p:tagLst xmlns:p="http://schemas.openxmlformats.org/presentationml/2006/main">
  <p:tag name="AS_UNIQUEID" val="4487"/>
</p:tagLst>
</file>

<file path=ppt/tags/tag126.xml><?xml version="1.0" encoding="utf-8"?>
<p:tagLst xmlns:p="http://schemas.openxmlformats.org/presentationml/2006/main">
  <p:tag name="AS_UNIQUEID" val="4488"/>
</p:tagLst>
</file>

<file path=ppt/tags/tag127.xml><?xml version="1.0" encoding="utf-8"?>
<p:tagLst xmlns:p="http://schemas.openxmlformats.org/presentationml/2006/main">
  <p:tag name="AS_UNIQUEID" val="4651"/>
</p:tagLst>
</file>

<file path=ppt/tags/tag128.xml><?xml version="1.0" encoding="utf-8"?>
<p:tagLst xmlns:p="http://schemas.openxmlformats.org/presentationml/2006/main">
  <p:tag name="AS_UNIQUEID" val="4490"/>
</p:tagLst>
</file>

<file path=ppt/tags/tag129.xml><?xml version="1.0" encoding="utf-8"?>
<p:tagLst xmlns:p="http://schemas.openxmlformats.org/presentationml/2006/main">
  <p:tag name="AS_UNIQUEID" val="4491"/>
</p:tagLst>
</file>

<file path=ppt/tags/tag130.xml><?xml version="1.0" encoding="utf-8"?>
<p:tagLst xmlns:p="http://schemas.openxmlformats.org/presentationml/2006/main">
  <p:tag name="AS_UNIQUEID" val="4492"/>
</p:tagLst>
</file>

<file path=ppt/tags/tag131.xml><?xml version="1.0" encoding="utf-8"?>
<p:tagLst xmlns:p="http://schemas.openxmlformats.org/presentationml/2006/main">
  <p:tag name="AS_UNIQUEID" val="4493"/>
</p:tagLst>
</file>

<file path=ppt/tags/tag132.xml><?xml version="1.0" encoding="utf-8"?>
<p:tagLst xmlns:p="http://schemas.openxmlformats.org/presentationml/2006/main">
  <p:tag name="AS_UNIQUEID" val="4494"/>
</p:tagLst>
</file>

<file path=ppt/tags/tag133.xml><?xml version="1.0" encoding="utf-8"?>
<p:tagLst xmlns:p="http://schemas.openxmlformats.org/presentationml/2006/main">
  <p:tag name="AS_UNIQUEID" val="4495"/>
</p:tagLst>
</file>

<file path=ppt/tags/tag134.xml><?xml version="1.0" encoding="utf-8"?>
<p:tagLst xmlns:p="http://schemas.openxmlformats.org/presentationml/2006/main">
  <p:tag name="AS_UNIQUEID" val="4652"/>
</p:tagLst>
</file>

<file path=ppt/tags/tag135.xml><?xml version="1.0" encoding="utf-8"?>
<p:tagLst xmlns:p="http://schemas.openxmlformats.org/presentationml/2006/main">
  <p:tag name="AS_UNIQUEID" val="4497"/>
</p:tagLst>
</file>

<file path=ppt/tags/tag136.xml><?xml version="1.0" encoding="utf-8"?>
<p:tagLst xmlns:p="http://schemas.openxmlformats.org/presentationml/2006/main">
  <p:tag name="AS_UNIQUEID" val="4498"/>
</p:tagLst>
</file>

<file path=ppt/tags/tag137.xml><?xml version="1.0" encoding="utf-8"?>
<p:tagLst xmlns:p="http://schemas.openxmlformats.org/presentationml/2006/main">
  <p:tag name="AS_UNIQUEID" val="4499"/>
</p:tagLst>
</file>

<file path=ppt/tags/tag138.xml><?xml version="1.0" encoding="utf-8"?>
<p:tagLst xmlns:p="http://schemas.openxmlformats.org/presentationml/2006/main">
  <p:tag name="AS_UNIQUEID" val="4500"/>
</p:tagLst>
</file>

<file path=ppt/tags/tag139.xml><?xml version="1.0" encoding="utf-8"?>
<p:tagLst xmlns:p="http://schemas.openxmlformats.org/presentationml/2006/main">
  <p:tag name="AS_UNIQUEID" val="4501"/>
</p:tagLst>
</file>

<file path=ppt/tags/tag140.xml><?xml version="1.0" encoding="utf-8"?>
<p:tagLst xmlns:p="http://schemas.openxmlformats.org/presentationml/2006/main">
  <p:tag name="AS_UNIQUEID" val="4653"/>
</p:tagLst>
</file>

<file path=ppt/tags/tag141.xml><?xml version="1.0" encoding="utf-8"?>
<p:tagLst xmlns:p="http://schemas.openxmlformats.org/presentationml/2006/main">
  <p:tag name="AS_UNIQUEID" val="4503"/>
</p:tagLst>
</file>

<file path=ppt/tags/tag142.xml><?xml version="1.0" encoding="utf-8"?>
<p:tagLst xmlns:p="http://schemas.openxmlformats.org/presentationml/2006/main">
  <p:tag name="AS_UNIQUEID" val="4504"/>
</p:tagLst>
</file>

<file path=ppt/tags/tag143.xml><?xml version="1.0" encoding="utf-8"?>
<p:tagLst xmlns:p="http://schemas.openxmlformats.org/presentationml/2006/main">
  <p:tag name="AS_UNIQUEID" val="4505"/>
</p:tagLst>
</file>

<file path=ppt/tags/tag144.xml><?xml version="1.0" encoding="utf-8"?>
<p:tagLst xmlns:p="http://schemas.openxmlformats.org/presentationml/2006/main">
  <p:tag name="AS_UNIQUEID" val="4506"/>
</p:tagLst>
</file>

<file path=ppt/tags/tag145.xml><?xml version="1.0" encoding="utf-8"?>
<p:tagLst xmlns:p="http://schemas.openxmlformats.org/presentationml/2006/main">
  <p:tag name="AS_UNIQUEID" val="4507"/>
</p:tagLst>
</file>

<file path=ppt/tags/tag146.xml><?xml version="1.0" encoding="utf-8"?>
<p:tagLst xmlns:p="http://schemas.openxmlformats.org/presentationml/2006/main">
  <p:tag name="AS_UNIQUEID" val="4654"/>
</p:tagLst>
</file>

<file path=ppt/tags/tag147.xml><?xml version="1.0" encoding="utf-8"?>
<p:tagLst xmlns:p="http://schemas.openxmlformats.org/presentationml/2006/main">
  <p:tag name="AS_UNIQUEID" val="4509"/>
</p:tagLst>
</file>

<file path=ppt/tags/tag148.xml><?xml version="1.0" encoding="utf-8"?>
<p:tagLst xmlns:p="http://schemas.openxmlformats.org/presentationml/2006/main">
  <p:tag name="AS_UNIQUEID" val="4510"/>
</p:tagLst>
</file>

<file path=ppt/tags/tag149.xml><?xml version="1.0" encoding="utf-8"?>
<p:tagLst xmlns:p="http://schemas.openxmlformats.org/presentationml/2006/main">
  <p:tag name="AS_UNIQUEID" val="4511"/>
</p:tagLst>
</file>

<file path=ppt/tags/tag150.xml><?xml version="1.0" encoding="utf-8"?>
<p:tagLst xmlns:p="http://schemas.openxmlformats.org/presentationml/2006/main">
  <p:tag name="AS_UNIQUEID" val="4512"/>
</p:tagLst>
</file>

<file path=ppt/tags/tag151.xml><?xml version="1.0" encoding="utf-8"?>
<p:tagLst xmlns:p="http://schemas.openxmlformats.org/presentationml/2006/main">
  <p:tag name="AS_UNIQUEID" val="4513"/>
</p:tagLst>
</file>

<file path=ppt/tags/tag152.xml><?xml version="1.0" encoding="utf-8"?>
<p:tagLst xmlns:p="http://schemas.openxmlformats.org/presentationml/2006/main">
  <p:tag name="AS_UNIQUEID" val="4514"/>
</p:tagLst>
</file>

<file path=ppt/tags/tag153.xml><?xml version="1.0" encoding="utf-8"?>
<p:tagLst xmlns:p="http://schemas.openxmlformats.org/presentationml/2006/main">
  <p:tag name="AS_UNIQUEID" val="4679"/>
</p:tagLst>
</file>

<file path=ppt/tags/tag154.xml><?xml version="1.0" encoding="utf-8"?>
<p:tagLst xmlns:p="http://schemas.openxmlformats.org/presentationml/2006/main">
  <p:tag name="AS_UNIQUEID" val="4516"/>
</p:tagLst>
</file>

<file path=ppt/tags/tag155.xml><?xml version="1.0" encoding="utf-8"?>
<p:tagLst xmlns:p="http://schemas.openxmlformats.org/presentationml/2006/main">
  <p:tag name="AS_UNIQUEID" val="4517"/>
</p:tagLst>
</file>

<file path=ppt/tags/tag156.xml><?xml version="1.0" encoding="utf-8"?>
<p:tagLst xmlns:p="http://schemas.openxmlformats.org/presentationml/2006/main">
  <p:tag name="AS_UNIQUEID" val="4518"/>
</p:tagLst>
</file>

<file path=ppt/tags/tag157.xml><?xml version="1.0" encoding="utf-8"?>
<p:tagLst xmlns:p="http://schemas.openxmlformats.org/presentationml/2006/main">
  <p:tag name="AS_UNIQUEID" val="4519"/>
</p:tagLst>
</file>

<file path=ppt/tags/tag158.xml><?xml version="1.0" encoding="utf-8"?>
<p:tagLst xmlns:p="http://schemas.openxmlformats.org/presentationml/2006/main">
  <p:tag name="AS_UNIQUEID" val="4520"/>
</p:tagLst>
</file>

<file path=ppt/tags/tag159.xml><?xml version="1.0" encoding="utf-8"?>
<p:tagLst xmlns:p="http://schemas.openxmlformats.org/presentationml/2006/main">
  <p:tag name="AS_UNIQUEID" val="4521"/>
</p:tagLst>
</file>

<file path=ppt/tags/tag160.xml><?xml version="1.0" encoding="utf-8"?>
<p:tagLst xmlns:p="http://schemas.openxmlformats.org/presentationml/2006/main">
  <p:tag name="AS_UNIQUEID" val="4655"/>
</p:tagLst>
</file>

<file path=ppt/tags/tag161.xml><?xml version="1.0" encoding="utf-8"?>
<p:tagLst xmlns:p="http://schemas.openxmlformats.org/presentationml/2006/main">
  <p:tag name="AS_UNIQUEID" val="3"/>
</p:tagLst>
</file>

<file path=ppt/tags/tag162.xml><?xml version="1.0" encoding="utf-8"?>
<p:tagLst xmlns:p="http://schemas.openxmlformats.org/presentationml/2006/main">
  <p:tag name="AS_UNIQUEID" val="3948"/>
  <p:tag name="KSO_WM_BEAUTIFY_FLAG" val=""/>
</p:tagLst>
</file>

<file path=ppt/tags/tag163.xml><?xml version="1.0" encoding="utf-8"?>
<p:tagLst xmlns:p="http://schemas.openxmlformats.org/presentationml/2006/main">
  <p:tag name="AS_UNIQUEID" val="3949"/>
  <p:tag name="KSO_WM_BEAUTIFY_FLAG" val=""/>
</p:tagLst>
</file>

<file path=ppt/tags/tag164.xml><?xml version="1.0" encoding="utf-8"?>
<p:tagLst xmlns:p="http://schemas.openxmlformats.org/presentationml/2006/main">
  <p:tag name="AS_UNIQUEID" val="3950"/>
  <p:tag name="KSO_WM_BEAUTIFY_FLAG" val=""/>
  <p:tag name="KSO_WM_UNIT_PLACING_PICTURE_USER_VIEWPORT" val="{&quot;height&quot;:4274,&quot;width&quot;:4059}"/>
</p:tagLst>
</file>

<file path=ppt/tags/tag165.xml><?xml version="1.0" encoding="utf-8"?>
<p:tagLst xmlns:p="http://schemas.openxmlformats.org/presentationml/2006/main">
  <p:tag name="AS_UNIQUEID" val="3951"/>
  <p:tag name="KSO_WM_BEAUTIFY_FLAG" val=""/>
</p:tagLst>
</file>

<file path=ppt/tags/tag166.xml><?xml version="1.0" encoding="utf-8"?>
<p:tagLst xmlns:p="http://schemas.openxmlformats.org/presentationml/2006/main">
  <p:tag name="AS_UNIQUEID" val="3952"/>
  <p:tag name="KSO_WM_BEAUTIFY_FLAG" val=""/>
</p:tagLst>
</file>

<file path=ppt/tags/tag167.xml><?xml version="1.0" encoding="utf-8"?>
<p:tagLst xmlns:p="http://schemas.openxmlformats.org/presentationml/2006/main">
  <p:tag name="AS_UNIQUEID" val="3953"/>
  <p:tag name="KSO_WM_BEAUTIFY_FLAG" val=""/>
  <p:tag name="KSO_WM_SCREEN_THEME_FLAG" val="0NmnYgmyV1+LCbtfFO8tAmqdwcwSJx0eFumi7Pq9x1awzvAfagMWZgm54vkH1YGzKumUW/E25uNZd+rfm2wXD+MQUffnW+lqByDCZAtgnAcAdLBJwBRTlKzpezMPShcy"/>
</p:tagLst>
</file>

<file path=ppt/tags/tag168.xml><?xml version="1.0" encoding="utf-8"?>
<p:tagLst xmlns:p="http://schemas.openxmlformats.org/presentationml/2006/main">
  <p:tag name="KSO_WM_SPECIAL_SOURCE" val="bdnull"/>
</p:tagLst>
</file>

<file path=ppt/tags/tag169.xml><?xml version="1.0" encoding="utf-8"?>
<p:tagLst xmlns:p="http://schemas.openxmlformats.org/presentationml/2006/main">
  <p:tag name="AS_UNIQUEID" val="4656"/>
</p:tagLst>
</file>

<file path=ppt/tags/tag170.xml><?xml version="1.0" encoding="utf-8"?>
<p:tagLst xmlns:p="http://schemas.openxmlformats.org/presentationml/2006/main">
  <p:tag name="AS_UNIQUEID" val="3973"/>
  <p:tag name="KSO_WM_BEAUTIFY_FLAG" val=""/>
</p:tagLst>
</file>

<file path=ppt/tags/tag171.xml><?xml version="1.0" encoding="utf-8"?>
<p:tagLst xmlns:p="http://schemas.openxmlformats.org/presentationml/2006/main">
  <p:tag name="AS_UNIQUEID" val="3974"/>
  <p:tag name="KSO_WM_BEAUTIFY_FLAG" val=""/>
</p:tagLst>
</file>

<file path=ppt/tags/tag172.xml><?xml version="1.0" encoding="utf-8"?>
<p:tagLst xmlns:p="http://schemas.openxmlformats.org/presentationml/2006/main">
  <p:tag name="AS_UNIQUEID" val="3975"/>
  <p:tag name="KSO_WM_BEAUTIFY_FLAG" val=""/>
</p:tagLst>
</file>

<file path=ppt/tags/tag173.xml><?xml version="1.0" encoding="utf-8"?>
<p:tagLst xmlns:p="http://schemas.openxmlformats.org/presentationml/2006/main">
  <p:tag name="AS_UNIQUEID" val="3976"/>
  <p:tag name="KSO_WM_BEAUTIFY_FLAG" val=""/>
</p:tagLst>
</file>

<file path=ppt/tags/tag174.xml><?xml version="1.0" encoding="utf-8"?>
<p:tagLst xmlns:p="http://schemas.openxmlformats.org/presentationml/2006/main">
  <p:tag name="AS_UNIQUEID" val="3977"/>
  <p:tag name="KSO_WM_BEAUTIFY_FLAG" val=""/>
</p:tagLst>
</file>

<file path=ppt/tags/tag175.xml><?xml version="1.0" encoding="utf-8"?>
<p:tagLst xmlns:p="http://schemas.openxmlformats.org/presentationml/2006/main">
  <p:tag name="AS_UNIQUEID" val="3978"/>
  <p:tag name="KSO_WM_BEAUTIFY_FLAG" val=""/>
</p:tagLst>
</file>

<file path=ppt/tags/tag176.xml><?xml version="1.0" encoding="utf-8"?>
<p:tagLst xmlns:p="http://schemas.openxmlformats.org/presentationml/2006/main">
  <p:tag name="AS_UNIQUEID" val="3979"/>
  <p:tag name="KSO_WM_BEAUTIFY_FLAG" val=""/>
</p:tagLst>
</file>

<file path=ppt/tags/tag177.xml><?xml version="1.0" encoding="utf-8"?>
<p:tagLst xmlns:p="http://schemas.openxmlformats.org/presentationml/2006/main">
  <p:tag name="AS_UNIQUEID" val="3980"/>
  <p:tag name="KSO_WM_BEAUTIFY_FLAG" val=""/>
</p:tagLst>
</file>

<file path=ppt/tags/tag178.xml><?xml version="1.0" encoding="utf-8"?>
<p:tagLst xmlns:p="http://schemas.openxmlformats.org/presentationml/2006/main">
  <p:tag name="AS_UNIQUEID" val="3981"/>
  <p:tag name="KSO_WM_BEAUTIFY_FLAG" val=""/>
</p:tagLst>
</file>

<file path=ppt/tags/tag179.xml><?xml version="1.0" encoding="utf-8"?>
<p:tagLst xmlns:p="http://schemas.openxmlformats.org/presentationml/2006/main">
  <p:tag name="AS_UNIQUEID" val="3982"/>
  <p:tag name="KSO_WM_BEAUTIFY_FLAG" val=""/>
</p:tagLst>
</file>

<file path=ppt/tags/tag180.xml><?xml version="1.0" encoding="utf-8"?>
<p:tagLst xmlns:p="http://schemas.openxmlformats.org/presentationml/2006/main">
  <p:tag name="AS_UNIQUEID" val="3983"/>
  <p:tag name="KSO_WM_BEAUTIFY_FLAG" val=""/>
</p:tagLst>
</file>

<file path=ppt/tags/tag181.xml><?xml version="1.0" encoding="utf-8"?>
<p:tagLst xmlns:p="http://schemas.openxmlformats.org/presentationml/2006/main">
  <p:tag name="AS_UNIQUEID" val="3482"/>
</p:tagLst>
</file>

<file path=ppt/tags/tag182.xml><?xml version="1.0" encoding="utf-8"?>
<p:tagLst xmlns:p="http://schemas.openxmlformats.org/presentationml/2006/main">
  <p:tag name="KSO_WM_BEAUTIFY_FLAG" val="#wm#"/>
  <p:tag name="KSO_WM_TEMPLATE_CATEGORY" val="custom"/>
  <p:tag name="KSO_WM_TEMPLATE_INDEX" val="20205081"/>
</p:tagLst>
</file>

<file path=ppt/tags/tag183.xml><?xml version="1.0" encoding="utf-8"?>
<p:tagLst xmlns:p="http://schemas.openxmlformats.org/presentationml/2006/main">
  <p:tag name="AS_UNIQUEID" val="4657"/>
</p:tagLst>
</file>

<file path=ppt/tags/tag184.xml><?xml version="1.0" encoding="utf-8"?>
<p:tagLst xmlns:p="http://schemas.openxmlformats.org/presentationml/2006/main">
  <p:tag name="AS_UNIQUEID" val="4658"/>
  <p:tag name="KSO_WM_UNIT_TABLE_BEAUTIFY" val="smartTable{18b06569-bd62-420e-81b0-7907930dbc1d}"/>
  <p:tag name="TABLE_ENDDRAG_ORIGIN_RECT" val="937*147"/>
  <p:tag name="TABLE_ENDDRAG_RECT" val="10*380*937*147"/>
</p:tagLst>
</file>

<file path=ppt/tags/tag185.xml><?xml version="1.0" encoding="utf-8"?>
<p:tagLst xmlns:p="http://schemas.openxmlformats.org/presentationml/2006/main">
  <p:tag name="AS_UNIQUEID" val="4659"/>
</p:tagLst>
</file>

<file path=ppt/tags/tag186.xml><?xml version="1.0" encoding="utf-8"?>
<p:tagLst xmlns:p="http://schemas.openxmlformats.org/presentationml/2006/main">
  <p:tag name="AS_UNIQUEID" val="4660"/>
</p:tagLst>
</file>

<file path=ppt/tags/tag187.xml><?xml version="1.0" encoding="utf-8"?>
<p:tagLst xmlns:p="http://schemas.openxmlformats.org/presentationml/2006/main">
  <p:tag name="AS_UNIQUEID" val="4661"/>
</p:tagLst>
</file>

<file path=ppt/tags/tag188.xml><?xml version="1.0" encoding="utf-8"?>
<p:tagLst xmlns:p="http://schemas.openxmlformats.org/presentationml/2006/main">
  <p:tag name="AS_UNIQUEID" val="4662"/>
</p:tagLst>
</file>

<file path=ppt/tags/tag189.xml><?xml version="1.0" encoding="utf-8"?>
<p:tagLst xmlns:p="http://schemas.openxmlformats.org/presentationml/2006/main">
  <p:tag name="AS_UNIQUEID" val="4663"/>
</p:tagLst>
</file>

<file path=ppt/tags/tag190.xml><?xml version="1.0" encoding="utf-8"?>
<p:tagLst xmlns:p="http://schemas.openxmlformats.org/presentationml/2006/main">
  <p:tag name="AS_UNIQUEID" val="4664"/>
</p:tagLst>
</file>

<file path=ppt/tags/tag191.xml><?xml version="1.0" encoding="utf-8"?>
<p:tagLst xmlns:p="http://schemas.openxmlformats.org/presentationml/2006/main">
  <p:tag name="AS_UNIQUEID" val="4665"/>
</p:tagLst>
</file>

<file path=ppt/tags/tag192.xml><?xml version="1.0" encoding="utf-8"?>
<p:tagLst xmlns:p="http://schemas.openxmlformats.org/presentationml/2006/main">
  <p:tag name="AS_UNIQUEID" val="4666"/>
</p:tagLst>
</file>

<file path=ppt/tags/tag193.xml><?xml version="1.0" encoding="utf-8"?>
<p:tagLst xmlns:p="http://schemas.openxmlformats.org/presentationml/2006/main">
  <p:tag name="AS_UNIQUEID" val="4667"/>
</p:tagLst>
</file>

<file path=ppt/tags/tag194.xml><?xml version="1.0" encoding="utf-8"?>
<p:tagLst xmlns:p="http://schemas.openxmlformats.org/presentationml/2006/main">
  <p:tag name="AS_UNIQUEID" val="4528"/>
  <p:tag name="KSO_WM_BEAUTIFY_FLAG" val=""/>
</p:tagLst>
</file>

<file path=ppt/tags/tag195.xml><?xml version="1.0" encoding="utf-8"?>
<p:tagLst xmlns:p="http://schemas.openxmlformats.org/presentationml/2006/main">
  <p:tag name="AS_UNIQUEID" val="4528"/>
  <p:tag name="KSO_WM_BEAUTIFY_FLAG" val=""/>
</p:tagLst>
</file>

<file path=ppt/tags/tag196.xml><?xml version="1.0" encoding="utf-8"?>
<p:tagLst xmlns:p="http://schemas.openxmlformats.org/presentationml/2006/main">
  <p:tag name="AS_UNIQUEID" val="4668"/>
</p:tagLst>
</file>

<file path=ppt/tags/tag197.xml><?xml version="1.0" encoding="utf-8"?>
<p:tagLst xmlns:p="http://schemas.openxmlformats.org/presentationml/2006/main">
  <p:tag name="AS_UNIQUEID" val="4669"/>
</p:tagLst>
</file>

<file path=ppt/tags/tag198.xml><?xml version="1.0" encoding="utf-8"?>
<p:tagLst xmlns:p="http://schemas.openxmlformats.org/presentationml/2006/main">
  <p:tag name="AS_UNIQUEID" val="4670"/>
</p:tagLst>
</file>

<file path=ppt/tags/tag199.xml><?xml version="1.0" encoding="utf-8"?>
<p:tagLst xmlns:p="http://schemas.openxmlformats.org/presentationml/2006/main">
  <p:tag name="AS_UNIQUEID" val="4671"/>
</p:tagLst>
</file>

<file path=ppt/tags/tag200.xml><?xml version="1.0" encoding="utf-8"?>
<p:tagLst xmlns:p="http://schemas.openxmlformats.org/presentationml/2006/main">
  <p:tag name="AS_UNIQUEID" val="4672"/>
</p:tagLst>
</file>

<file path=ppt/tags/tag201.xml><?xml version="1.0" encoding="utf-8"?>
<p:tagLst xmlns:p="http://schemas.openxmlformats.org/presentationml/2006/main">
  <p:tag name="AS_UNIQUEID" val="4673"/>
</p:tagLst>
</file>

<file path=ppt/tags/tag202.xml><?xml version="1.0" encoding="utf-8"?>
<p:tagLst xmlns:p="http://schemas.openxmlformats.org/presentationml/2006/main">
  <p:tag name="AS_UNIQUEID" val="4674"/>
</p:tagLst>
</file>

<file path=ppt/tags/tag203.xml><?xml version="1.0" encoding="utf-8"?>
<p:tagLst xmlns:p="http://schemas.openxmlformats.org/presentationml/2006/main">
  <p:tag name="AS_UNIQUEID" val="4675"/>
</p:tagLst>
</file>

<file path=ppt/tags/tag204.xml><?xml version="1.0" encoding="utf-8"?>
<p:tagLst xmlns:p="http://schemas.openxmlformats.org/presentationml/2006/main">
  <p:tag name="AS_UNIQUEID" val="4676"/>
</p:tagLst>
</file>

<file path=ppt/tags/tag205.xml><?xml version="1.0" encoding="utf-8"?>
<p:tagLst xmlns:p="http://schemas.openxmlformats.org/presentationml/2006/main">
  <p:tag name="AS_UNIQUEID" val="4677"/>
</p:tagLst>
</file>

<file path=ppt/tags/tag206.xml><?xml version="1.0" encoding="utf-8"?>
<p:tagLst xmlns:p="http://schemas.openxmlformats.org/presentationml/2006/main">
  <p:tag name="AS_UNIQUEID" val="4678"/>
</p:tagLst>
</file>

<file path=ppt/tags/tag207.xml><?xml version="1.0" encoding="utf-8"?>
<p:tagLst xmlns:p="http://schemas.openxmlformats.org/presentationml/2006/main">
  <p:tag name="AS_UNIQUEID" val="4025"/>
  <p:tag name="KSO_WM_BEAUTIFY_FLAG" val=""/>
</p:tagLst>
</file>

<file path=ppt/tags/tag208.xml><?xml version="1.0" encoding="utf-8"?>
<p:tagLst xmlns:p="http://schemas.openxmlformats.org/presentationml/2006/main">
  <p:tag name="AS_UNIQUEID" val="4680"/>
</p:tagLst>
</file>

<file path=ppt/tags/tag209.xml><?xml version="1.0" encoding="utf-8"?>
<p:tagLst xmlns:p="http://schemas.openxmlformats.org/presentationml/2006/main">
  <p:tag name="AS_UNIQUEID" val="4681"/>
</p:tagLst>
</file>

<file path=ppt/tags/tag210.xml><?xml version="1.0" encoding="utf-8"?>
<p:tagLst xmlns:p="http://schemas.openxmlformats.org/presentationml/2006/main">
  <p:tag name="AS_UNIQUEID" val="4025"/>
  <p:tag name="KSO_WM_BEAUTIFY_FLAG" val=""/>
</p:tagLst>
</file>

<file path=ppt/tags/tag211.xml><?xml version="1.0" encoding="utf-8"?>
<p:tagLst xmlns:p="http://schemas.openxmlformats.org/presentationml/2006/main">
  <p:tag name="AS_UNIQUEID" val="4682"/>
</p:tagLst>
</file>

<file path=ppt/tags/tag212.xml><?xml version="1.0" encoding="utf-8"?>
<p:tagLst xmlns:p="http://schemas.openxmlformats.org/presentationml/2006/main">
  <p:tag name="AS_UNIQUEID" val="4683"/>
</p:tagLst>
</file>

<file path=ppt/tags/tag213.xml><?xml version="1.0" encoding="utf-8"?>
<p:tagLst xmlns:p="http://schemas.openxmlformats.org/presentationml/2006/main">
  <p:tag name="AS_UNIQUEID" val="4684"/>
</p:tagLst>
</file>

<file path=ppt/tags/tag214.xml><?xml version="1.0" encoding="utf-8"?>
<p:tagLst xmlns:p="http://schemas.openxmlformats.org/presentationml/2006/main">
  <p:tag name="AS_UNIQUEID" val="4685"/>
</p:tagLst>
</file>

<file path=ppt/tags/tag215.xml><?xml version="1.0" encoding="utf-8"?>
<p:tagLst xmlns:p="http://schemas.openxmlformats.org/presentationml/2006/main">
  <p:tag name="AS_UNIQUEID" val="4025"/>
  <p:tag name="KSO_WM_BEAUTIFY_FLAG" val=""/>
</p:tagLst>
</file>

<file path=ppt/tags/tag216.xml><?xml version="1.0" encoding="utf-8"?>
<p:tagLst xmlns:p="http://schemas.openxmlformats.org/presentationml/2006/main">
  <p:tag name="AS_UNIQUEID" val="4686"/>
</p:tagLst>
</file>

<file path=ppt/tags/tag217.xml><?xml version="1.0" encoding="utf-8"?>
<p:tagLst xmlns:p="http://schemas.openxmlformats.org/presentationml/2006/main">
  <p:tag name="AS_UNIQUEID" val="4687"/>
</p:tagLst>
</file>

<file path=ppt/tags/tag218.xml><?xml version="1.0" encoding="utf-8"?>
<p:tagLst xmlns:p="http://schemas.openxmlformats.org/presentationml/2006/main">
  <p:tag name="AS_UNIQUEID" val="4688"/>
</p:tagLst>
</file>

<file path=ppt/tags/tag219.xml><?xml version="1.0" encoding="utf-8"?>
<p:tagLst xmlns:p="http://schemas.openxmlformats.org/presentationml/2006/main">
  <p:tag name="KSO_WM_TEMPLATE_CATEGORY" val="custom"/>
  <p:tag name="KSO_WM_TEMPLATE_INDEX" val="20202802"/>
</p:tagLst>
</file>

<file path=ppt/tags/tag220.xml><?xml version="1.0" encoding="utf-8"?>
<p:tagLst xmlns:p="http://schemas.openxmlformats.org/presentationml/2006/main">
  <p:tag name="AS_UNIQUEID" val="4689"/>
</p:tagLst>
</file>

<file path=ppt/tags/tag221.xml><?xml version="1.0" encoding="utf-8"?>
<p:tagLst xmlns:p="http://schemas.openxmlformats.org/presentationml/2006/main">
  <p:tag name="AS_UNIQUEID" val="4690"/>
</p:tagLst>
</file>

<file path=ppt/tags/tag222.xml><?xml version="1.0" encoding="utf-8"?>
<p:tagLst xmlns:p="http://schemas.openxmlformats.org/presentationml/2006/main">
  <p:tag name="AS_UNIQUEID" val="4691"/>
</p:tagLst>
</file>

<file path=ppt/tags/tag223.xml><?xml version="1.0" encoding="utf-8"?>
<p:tagLst xmlns:p="http://schemas.openxmlformats.org/presentationml/2006/main">
  <p:tag name="AS_UNIQUEID" val="4692"/>
</p:tagLst>
</file>

<file path=ppt/tags/tag224.xml><?xml version="1.0" encoding="utf-8"?>
<p:tagLst xmlns:p="http://schemas.openxmlformats.org/presentationml/2006/main">
  <p:tag name="AS_UNIQUEID" val="4693"/>
</p:tagLst>
</file>

<file path=ppt/tags/tag225.xml><?xml version="1.0" encoding="utf-8"?>
<p:tagLst xmlns:p="http://schemas.openxmlformats.org/presentationml/2006/main">
  <p:tag name="AS_UNIQUEID" val="4694"/>
</p:tagLst>
</file>

<file path=ppt/tags/tag226.xml><?xml version="1.0" encoding="utf-8"?>
<p:tagLst xmlns:p="http://schemas.openxmlformats.org/presentationml/2006/main">
  <p:tag name="AS_UNIQUEID" val="4695"/>
</p:tagLst>
</file>

<file path=ppt/tags/tag227.xml><?xml version="1.0" encoding="utf-8"?>
<p:tagLst xmlns:p="http://schemas.openxmlformats.org/presentationml/2006/main">
  <p:tag name="AS_UNIQUEID" val="4696"/>
</p:tagLst>
</file>

<file path=ppt/tags/tag228.xml><?xml version="1.0" encoding="utf-8"?>
<p:tagLst xmlns:p="http://schemas.openxmlformats.org/presentationml/2006/main">
  <p:tag name="AS_UNIQUEID" val="1778"/>
</p:tagLst>
</file>

<file path=ppt/tags/tag229.xml><?xml version="1.0" encoding="utf-8"?>
<p:tagLst xmlns:p="http://schemas.openxmlformats.org/presentationml/2006/main">
  <p:tag name="AS_UNIQUEID" val="1779"/>
</p:tagLst>
</file>

<file path=ppt/tags/tag230.xml><?xml version="1.0" encoding="utf-8"?>
<p:tagLst xmlns:p="http://schemas.openxmlformats.org/presentationml/2006/main">
  <p:tag name="AS_UNIQUEID" val="1780"/>
</p:tagLst>
</file>

<file path=ppt/tags/tag231.xml><?xml version="1.0" encoding="utf-8"?>
<p:tagLst xmlns:p="http://schemas.openxmlformats.org/presentationml/2006/main">
  <p:tag name="AS_UNIQUEID" val="4697"/>
</p:tagLst>
</file>

<file path=ppt/tags/tag232.xml><?xml version="1.0" encoding="utf-8"?>
<p:tagLst xmlns:p="http://schemas.openxmlformats.org/presentationml/2006/main">
  <p:tag name="AS_UNIQUEID" val="1782"/>
</p:tagLst>
</file>

<file path=ppt/tags/tag233.xml><?xml version="1.0" encoding="utf-8"?>
<p:tagLst xmlns:p="http://schemas.openxmlformats.org/presentationml/2006/main">
  <p:tag name="AS_UNIQUEID" val="1783"/>
</p:tagLst>
</file>

<file path=ppt/tags/tag234.xml><?xml version="1.0" encoding="utf-8"?>
<p:tagLst xmlns:p="http://schemas.openxmlformats.org/presentationml/2006/main">
  <p:tag name="AS_UNIQUEID" val="1784"/>
</p:tagLst>
</file>

<file path=ppt/tags/tag235.xml><?xml version="1.0" encoding="utf-8"?>
<p:tagLst xmlns:p="http://schemas.openxmlformats.org/presentationml/2006/main">
  <p:tag name="AS_UNIQUEID" val="1785"/>
</p:tagLst>
</file>

<file path=ppt/tags/tag236.xml><?xml version="1.0" encoding="utf-8"?>
<p:tagLst xmlns:p="http://schemas.openxmlformats.org/presentationml/2006/main">
  <p:tag name="AS_UNIQUEID" val="1786"/>
</p:tagLst>
</file>

<file path=ppt/tags/tag237.xml><?xml version="1.0" encoding="utf-8"?>
<p:tagLst xmlns:p="http://schemas.openxmlformats.org/presentationml/2006/main">
  <p:tag name="AS_UNIQUEID" val="1788"/>
</p:tagLst>
</file>

<file path=ppt/tags/tag238.xml><?xml version="1.0" encoding="utf-8"?>
<p:tagLst xmlns:p="http://schemas.openxmlformats.org/presentationml/2006/main">
  <p:tag name="AS_UNIQUEID" val="1789"/>
</p:tagLst>
</file>

<file path=ppt/tags/tag239.xml><?xml version="1.0" encoding="utf-8"?>
<p:tagLst xmlns:p="http://schemas.openxmlformats.org/presentationml/2006/main">
  <p:tag name="AS_UNIQUEID" val="1790"/>
</p:tagLst>
</file>

<file path=ppt/tags/tag240.xml><?xml version="1.0" encoding="utf-8"?>
<p:tagLst xmlns:p="http://schemas.openxmlformats.org/presentationml/2006/main">
  <p:tag name="AS_UNIQUEID" val="1791"/>
</p:tagLst>
</file>

<file path=ppt/tags/tag241.xml><?xml version="1.0" encoding="utf-8"?>
<p:tagLst xmlns:p="http://schemas.openxmlformats.org/presentationml/2006/main">
  <p:tag name="AS_UNIQUEID" val="1792"/>
</p:tagLst>
</file>

<file path=ppt/tags/tag242.xml><?xml version="1.0" encoding="utf-8"?>
<p:tagLst xmlns:p="http://schemas.openxmlformats.org/presentationml/2006/main">
  <p:tag name="AS_UNIQUEID" val="1795"/>
</p:tagLst>
</file>

<file path=ppt/tags/tag243.xml><?xml version="1.0" encoding="utf-8"?>
<p:tagLst xmlns:p="http://schemas.openxmlformats.org/presentationml/2006/main">
  <p:tag name="AS_UNIQUEID" val="1796"/>
</p:tagLst>
</file>

<file path=ppt/tags/tag244.xml><?xml version="1.0" encoding="utf-8"?>
<p:tagLst xmlns:p="http://schemas.openxmlformats.org/presentationml/2006/main">
  <p:tag name="AS_UNIQUEID" val="1791"/>
  <p:tag name="KSO_WM_BEAUTIFY_FLAG" val=""/>
</p:tagLst>
</file>

<file path=ppt/tags/tag245.xml><?xml version="1.0" encoding="utf-8"?>
<p:tagLst xmlns:p="http://schemas.openxmlformats.org/presentationml/2006/main">
  <p:tag name="AS_UNIQUEID" val="4044"/>
  <p:tag name="KSO_WM_BEAUTIFY_FLAG" val=""/>
</p:tagLst>
</file>

<file path=ppt/tags/tag246.xml><?xml version="1.0" encoding="utf-8"?>
<p:tagLst xmlns:p="http://schemas.openxmlformats.org/presentationml/2006/main">
  <p:tag name="AS_UNIQUEID" val="4286"/>
  <p:tag name="KSO_WM_BEAUTIFY_FLAG" val=""/>
</p:tagLst>
</file>

<file path=ppt/tags/tag247.xml><?xml version="1.0" encoding="utf-8"?>
<p:tagLst xmlns:p="http://schemas.openxmlformats.org/presentationml/2006/main">
  <p:tag name="AS_UNIQUEID" val="4289"/>
  <p:tag name="KSO_WM_BEAUTIFY_FLAG" val=""/>
</p:tagLst>
</file>

<file path=ppt/tags/tag248.xml><?xml version="1.0" encoding="utf-8"?>
<p:tagLst xmlns:p="http://schemas.openxmlformats.org/presentationml/2006/main">
  <p:tag name="AS_UNIQUEID" val="4290"/>
  <p:tag name="KSO_WM_BEAUTIFY_FLAG" val=""/>
</p:tagLst>
</file>

<file path=ppt/tags/tag249.xml><?xml version="1.0" encoding="utf-8"?>
<p:tagLst xmlns:p="http://schemas.openxmlformats.org/presentationml/2006/main">
  <p:tag name="AS_UNIQUEID" val="4291"/>
</p:tagLst>
</file>

<file path=ppt/tags/tag250.xml><?xml version="1.0" encoding="utf-8"?>
<p:tagLst xmlns:p="http://schemas.openxmlformats.org/presentationml/2006/main">
  <p:tag name="AS_UNIQUEID" val="4292"/>
  <p:tag name="KSO_WM_BEAUTIFY_FLAG" val=""/>
</p:tagLst>
</file>

<file path=ppt/tags/tag251.xml><?xml version="1.0" encoding="utf-8"?>
<p:tagLst xmlns:p="http://schemas.openxmlformats.org/presentationml/2006/main">
  <p:tag name="AS_UNIQUEID" val="4293"/>
  <p:tag name="KSO_WM_BEAUTIFY_FLAG" val=""/>
</p:tagLst>
</file>

<file path=ppt/tags/tag252.xml><?xml version="1.0" encoding="utf-8"?>
<p:tagLst xmlns:p="http://schemas.openxmlformats.org/presentationml/2006/main">
  <p:tag name="AS_UNIQUEID" val="4294"/>
</p:tagLst>
</file>

<file path=ppt/tags/tag253.xml><?xml version="1.0" encoding="utf-8"?>
<p:tagLst xmlns:p="http://schemas.openxmlformats.org/presentationml/2006/main">
  <p:tag name="AS_UNIQUEID" val="4295"/>
  <p:tag name="KSO_WM_BEAUTIFY_FLAG" val=""/>
</p:tagLst>
</file>

<file path=ppt/tags/tag254.xml><?xml version="1.0" encoding="utf-8"?>
<p:tagLst xmlns:p="http://schemas.openxmlformats.org/presentationml/2006/main">
  <p:tag name="AS_UNIQUEID" val="4296"/>
  <p:tag name="KSO_WM_BEAUTIFY_FLAG" val=""/>
</p:tagLst>
</file>

<file path=ppt/tags/tag255.xml><?xml version="1.0" encoding="utf-8"?>
<p:tagLst xmlns:p="http://schemas.openxmlformats.org/presentationml/2006/main">
  <p:tag name="AS_UNIQUEID" val="4297"/>
  <p:tag name="KSO_WM_BEAUTIFY_FLAG" val=""/>
</p:tagLst>
</file>

<file path=ppt/tags/tag256.xml><?xml version="1.0" encoding="utf-8"?>
<p:tagLst xmlns:p="http://schemas.openxmlformats.org/presentationml/2006/main">
  <p:tag name="AS_UNIQUEID" val="4298"/>
</p:tagLst>
</file>

<file path=ppt/tags/tag257.xml><?xml version="1.0" encoding="utf-8"?>
<p:tagLst xmlns:p="http://schemas.openxmlformats.org/presentationml/2006/main">
  <p:tag name="AS_UNIQUEID" val="4299"/>
  <p:tag name="KSO_WM_BEAUTIFY_FLAG" val=""/>
</p:tagLst>
</file>

<file path=ppt/tags/tag258.xml><?xml version="1.0" encoding="utf-8"?>
<p:tagLst xmlns:p="http://schemas.openxmlformats.org/presentationml/2006/main">
  <p:tag name="AS_UNIQUEID" val="4300"/>
  <p:tag name="KSO_WM_BEAUTIFY_FLAG" val=""/>
</p:tagLst>
</file>

<file path=ppt/tags/tag259.xml><?xml version="1.0" encoding="utf-8"?>
<p:tagLst xmlns:p="http://schemas.openxmlformats.org/presentationml/2006/main">
  <p:tag name="AS_UNIQUEID" val="4301"/>
</p:tagLst>
</file>

<file path=ppt/tags/tag260.xml><?xml version="1.0" encoding="utf-8"?>
<p:tagLst xmlns:p="http://schemas.openxmlformats.org/presentationml/2006/main">
  <p:tag name="AS_UNIQUEID" val="4302"/>
  <p:tag name="KSO_WM_BEAUTIFY_FLAG" val=""/>
</p:tagLst>
</file>

<file path=ppt/tags/tag261.xml><?xml version="1.0" encoding="utf-8"?>
<p:tagLst xmlns:p="http://schemas.openxmlformats.org/presentationml/2006/main">
  <p:tag name="AS_UNIQUEID" val="4303"/>
  <p:tag name="KSO_WM_BEAUTIFY_FLAG" val=""/>
</p:tagLst>
</file>

<file path=ppt/tags/tag262.xml><?xml version="1.0" encoding="utf-8"?>
<p:tagLst xmlns:p="http://schemas.openxmlformats.org/presentationml/2006/main">
  <p:tag name="AS_UNIQUEID" val="4304"/>
</p:tagLst>
</file>

<file path=ppt/tags/tag263.xml><?xml version="1.0" encoding="utf-8"?>
<p:tagLst xmlns:p="http://schemas.openxmlformats.org/presentationml/2006/main">
  <p:tag name="AS_UNIQUEID" val="4305"/>
  <p:tag name="KSO_WM_BEAUTIFY_FLAG" val=""/>
</p:tagLst>
</file>

<file path=ppt/tags/tag264.xml><?xml version="1.0" encoding="utf-8"?>
<p:tagLst xmlns:p="http://schemas.openxmlformats.org/presentationml/2006/main">
  <p:tag name="AS_UNIQUEID" val="4306"/>
  <p:tag name="KSO_WM_BEAUTIFY_FLAG" val=""/>
</p:tagLst>
</file>

<file path=ppt/tags/tag265.xml><?xml version="1.0" encoding="utf-8"?>
<p:tagLst xmlns:p="http://schemas.openxmlformats.org/presentationml/2006/main">
  <p:tag name="AS_UNIQUEID" val="4307"/>
</p:tagLst>
</file>

<file path=ppt/tags/tag266.xml><?xml version="1.0" encoding="utf-8"?>
<p:tagLst xmlns:p="http://schemas.openxmlformats.org/presentationml/2006/main">
  <p:tag name="AS_UNIQUEID" val="4308"/>
  <p:tag name="KSO_WM_BEAUTIFY_FLAG" val=""/>
</p:tagLst>
</file>

<file path=ppt/tags/tag267.xml><?xml version="1.0" encoding="utf-8"?>
<p:tagLst xmlns:p="http://schemas.openxmlformats.org/presentationml/2006/main">
  <p:tag name="AS_UNIQUEID" val="4309"/>
  <p:tag name="KSO_WM_BEAUTIFY_FLAG" val=""/>
</p:tagLst>
</file>

<file path=ppt/tags/tag268.xml><?xml version="1.0" encoding="utf-8"?>
<p:tagLst xmlns:p="http://schemas.openxmlformats.org/presentationml/2006/main">
  <p:tag name="AS_UNIQUEID" val="4312"/>
  <p:tag name="KSO_WM_BEAUTIFY_FLAG" val=""/>
</p:tagLst>
</file>

<file path=ppt/tags/tag269.xml><?xml version="1.0" encoding="utf-8"?>
<p:tagLst xmlns:p="http://schemas.openxmlformats.org/presentationml/2006/main">
  <p:tag name="AS_UNIQUEID" val="4698"/>
</p:tagLst>
</file>

<file path=ppt/tags/tag270.xml><?xml version="1.0" encoding="utf-8"?>
<p:tagLst xmlns:p="http://schemas.openxmlformats.org/presentationml/2006/main">
  <p:tag name="AS_UNIQUEID" val="1817"/>
</p:tagLst>
</file>

<file path=ppt/tags/tag271.xml><?xml version="1.0" encoding="utf-8"?>
<p:tagLst xmlns:p="http://schemas.openxmlformats.org/presentationml/2006/main">
  <p:tag name="AS_UNIQUEID" val="1818"/>
</p:tagLst>
</file>

<file path=ppt/tags/tag272.xml><?xml version="1.0" encoding="utf-8"?>
<p:tagLst xmlns:p="http://schemas.openxmlformats.org/presentationml/2006/main">
  <p:tag name="AS_UNIQUEID" val="1819"/>
</p:tagLst>
</file>

<file path=ppt/tags/tag273.xml><?xml version="1.0" encoding="utf-8"?>
<p:tagLst xmlns:p="http://schemas.openxmlformats.org/presentationml/2006/main">
  <p:tag name="AS_UNIQUEID" val="1820"/>
</p:tagLst>
</file>

<file path=ppt/tags/tag274.xml><?xml version="1.0" encoding="utf-8"?>
<p:tagLst xmlns:p="http://schemas.openxmlformats.org/presentationml/2006/main">
  <p:tag name="AS_UNIQUEID" val="1824"/>
</p:tagLst>
</file>

<file path=ppt/tags/tag275.xml><?xml version="1.0" encoding="utf-8"?>
<p:tagLst xmlns:p="http://schemas.openxmlformats.org/presentationml/2006/main">
  <p:tag name="AS_UNIQUEID" val="4083"/>
  <p:tag name="KSO_WM_BEAUTIFY_FLAG" val=""/>
</p:tagLst>
</file>

<file path=ppt/tags/tag276.xml><?xml version="1.0" encoding="utf-8"?>
<p:tagLst xmlns:p="http://schemas.openxmlformats.org/presentationml/2006/main">
  <p:tag name="AS_UNIQUEID" val="3306"/>
  <p:tag name="KSO_WM_BEAUTIFY_FLAG" val=""/>
</p:tagLst>
</file>

<file path=ppt/tags/tag277.xml><?xml version="1.0" encoding="utf-8"?>
<p:tagLst xmlns:p="http://schemas.openxmlformats.org/presentationml/2006/main">
  <p:tag name="AS_UNIQUEID" val="3306"/>
  <p:tag name="KSO_WM_BEAUTIFY_FLAG" val=""/>
</p:tagLst>
</file>

<file path=ppt/tags/tag278.xml><?xml version="1.0" encoding="utf-8"?>
<p:tagLst xmlns:p="http://schemas.openxmlformats.org/presentationml/2006/main">
  <p:tag name="AS_UNIQUEID" val="4085"/>
  <p:tag name="KSO_WM_BEAUTIFY_FLAG" val=""/>
</p:tagLst>
</file>

<file path=ppt/tags/tag279.xml><?xml version="1.0" encoding="utf-8"?>
<p:tagLst xmlns:p="http://schemas.openxmlformats.org/presentationml/2006/main">
  <p:tag name="AS_UNIQUEID" val="4699"/>
</p:tagLst>
</file>

<file path=ppt/tags/tag280.xml><?xml version="1.0" encoding="utf-8"?>
<p:tagLst xmlns:p="http://schemas.openxmlformats.org/presentationml/2006/main">
  <p:tag name="AS_UNIQUEID" val="4564"/>
</p:tagLst>
</file>

<file path=ppt/tags/tag281.xml><?xml version="1.0" encoding="utf-8"?>
<p:tagLst xmlns:p="http://schemas.openxmlformats.org/presentationml/2006/main">
  <p:tag name="AS_UNIQUEID" val="4565"/>
  <p:tag name="KSO_WM_UNIT_TABLE_BEAUTIFY" val="smartTable{dcc2c999-93c2-4b2a-9de0-86624ae189b0}"/>
  <p:tag name="TABLE_ENDDRAG_ORIGIN_RECT" val="497*430"/>
  <p:tag name="TABLE_ENDDRAG_RECT" val="26*107*497*430"/>
</p:tagLst>
</file>

<file path=ppt/tags/tag282.xml><?xml version="1.0" encoding="utf-8"?>
<p:tagLst xmlns:p="http://schemas.openxmlformats.org/presentationml/2006/main">
  <p:tag name="AS_UNIQUEID" val="4566"/>
</p:tagLst>
</file>

<file path=ppt/tags/tag283.xml><?xml version="1.0" encoding="utf-8"?>
<p:tagLst xmlns:p="http://schemas.openxmlformats.org/presentationml/2006/main">
  <p:tag name="AS_UNIQUEID" val="4567"/>
</p:tagLst>
</file>

<file path=ppt/tags/tag284.xml><?xml version="1.0" encoding="utf-8"?>
<p:tagLst xmlns:p="http://schemas.openxmlformats.org/presentationml/2006/main">
  <p:tag name="AS_UNIQUEID" val="4568"/>
</p:tagLst>
</file>

<file path=ppt/tags/tag285.xml><?xml version="1.0" encoding="utf-8"?>
<p:tagLst xmlns:p="http://schemas.openxmlformats.org/presentationml/2006/main">
  <p:tag name="AS_UNIQUEID" val="4569"/>
</p:tagLst>
</file>

<file path=ppt/tags/tag286.xml><?xml version="1.0" encoding="utf-8"?>
<p:tagLst xmlns:p="http://schemas.openxmlformats.org/presentationml/2006/main">
  <p:tag name="AS_UNIQUEID" val="4570"/>
</p:tagLst>
</file>

<file path=ppt/tags/tag287.xml><?xml version="1.0" encoding="utf-8"?>
<p:tagLst xmlns:p="http://schemas.openxmlformats.org/presentationml/2006/main">
  <p:tag name="AS_UNIQUEID" val="4571"/>
</p:tagLst>
</file>

<file path=ppt/tags/tag288.xml><?xml version="1.0" encoding="utf-8"?>
<p:tagLst xmlns:p="http://schemas.openxmlformats.org/presentationml/2006/main">
  <p:tag name="AS_UNIQUEID" val="4572"/>
</p:tagLst>
</file>

<file path=ppt/tags/tag289.xml><?xml version="1.0" encoding="utf-8"?>
<p:tagLst xmlns:p="http://schemas.openxmlformats.org/presentationml/2006/main">
  <p:tag name="AS_UNIQUEID" val="4573"/>
</p:tagLst>
</file>

<file path=ppt/tags/tag290.xml><?xml version="1.0" encoding="utf-8"?>
<p:tagLst xmlns:p="http://schemas.openxmlformats.org/presentationml/2006/main">
  <p:tag name="AS_UNIQUEID" val="4574"/>
</p:tagLst>
</file>

<file path=ppt/tags/tag291.xml><?xml version="1.0" encoding="utf-8"?>
<p:tagLst xmlns:p="http://schemas.openxmlformats.org/presentationml/2006/main">
  <p:tag name="AS_UNIQUEID" val="4575"/>
</p:tagLst>
</file>

<file path=ppt/tags/tag292.xml><?xml version="1.0" encoding="utf-8"?>
<p:tagLst xmlns:p="http://schemas.openxmlformats.org/presentationml/2006/main">
  <p:tag name="AS_UNIQUEID" val="4576"/>
</p:tagLst>
</file>

<file path=ppt/tags/tag293.xml><?xml version="1.0" encoding="utf-8"?>
<p:tagLst xmlns:p="http://schemas.openxmlformats.org/presentationml/2006/main">
  <p:tag name="AS_UNIQUEID" val="4577"/>
</p:tagLst>
</file>

<file path=ppt/tags/tag294.xml><?xml version="1.0" encoding="utf-8"?>
<p:tagLst xmlns:p="http://schemas.openxmlformats.org/presentationml/2006/main">
  <p:tag name="AS_UNIQUEID" val="4578"/>
</p:tagLst>
</file>

<file path=ppt/tags/tag295.xml><?xml version="1.0" encoding="utf-8"?>
<p:tagLst xmlns:p="http://schemas.openxmlformats.org/presentationml/2006/main">
  <p:tag name="AS_UNIQUEID" val="434"/>
</p:tagLst>
</file>

<file path=ppt/tags/tag296.xml><?xml version="1.0" encoding="utf-8"?>
<p:tagLst xmlns:p="http://schemas.openxmlformats.org/presentationml/2006/main">
  <p:tag name="AS_UNIQUEID" val="1828"/>
  <p:tag name="KSO_WM_BEAUTIFY_FLAG" val=""/>
</p:tagLst>
</file>

<file path=ppt/tags/tag297.xml><?xml version="1.0" encoding="utf-8"?>
<p:tagLst xmlns:p="http://schemas.openxmlformats.org/presentationml/2006/main">
  <p:tag name="AS_UNIQUEID" val="4641"/>
</p:tagLst>
</file>

<file path=ppt/tags/tag298.xml><?xml version="1.0" encoding="utf-8"?>
<p:tagLst xmlns:p="http://schemas.openxmlformats.org/presentationml/2006/main">
  <p:tag name="AS_UNIQUEID" val="4700"/>
</p:tagLst>
</file>

<file path=ppt/tags/tag299.xml><?xml version="1.0" encoding="utf-8"?>
<p:tagLst xmlns:p="http://schemas.openxmlformats.org/presentationml/2006/main">
  <p:tag name="AS_UNIQUEID" val="1030"/>
</p:tagLst>
</file>

<file path=ppt/tags/tag300.xml><?xml version="1.0" encoding="utf-8"?>
<p:tagLst xmlns:p="http://schemas.openxmlformats.org/presentationml/2006/main">
  <p:tag name="AS_UNIQUEID" val="1033"/>
</p:tagLst>
</file>

<file path=ppt/tags/tag301.xml><?xml version="1.0" encoding="utf-8"?>
<p:tagLst xmlns:p="http://schemas.openxmlformats.org/presentationml/2006/main">
  <p:tag name="AS_UNIQUEID" val="4580"/>
</p:tagLst>
</file>

<file path=ppt/tags/tag302.xml><?xml version="1.0" encoding="utf-8"?>
<p:tagLst xmlns:p="http://schemas.openxmlformats.org/presentationml/2006/main">
  <p:tag name="AS_UNIQUEID" val="4581"/>
</p:tagLst>
</file>

<file path=ppt/tags/tag303.xml><?xml version="1.0" encoding="utf-8"?>
<p:tagLst xmlns:p="http://schemas.openxmlformats.org/presentationml/2006/main">
  <p:tag name="AS_UNIQUEID" val="4582"/>
</p:tagLst>
</file>

<file path=ppt/tags/tag304.xml><?xml version="1.0" encoding="utf-8"?>
<p:tagLst xmlns:p="http://schemas.openxmlformats.org/presentationml/2006/main">
  <p:tag name="AS_UNIQUEID" val="4583"/>
</p:tagLst>
</file>

<file path=ppt/tags/tag305.xml><?xml version="1.0" encoding="utf-8"?>
<p:tagLst xmlns:p="http://schemas.openxmlformats.org/presentationml/2006/main">
  <p:tag name="AS_UNIQUEID" val="4584"/>
</p:tagLst>
</file>

<file path=ppt/tags/tag306.xml><?xml version="1.0" encoding="utf-8"?>
<p:tagLst xmlns:p="http://schemas.openxmlformats.org/presentationml/2006/main">
  <p:tag name="AS_UNIQUEID" val="4585"/>
</p:tagLst>
</file>

<file path=ppt/tags/tag307.xml><?xml version="1.0" encoding="utf-8"?>
<p:tagLst xmlns:p="http://schemas.openxmlformats.org/presentationml/2006/main">
  <p:tag name="KSO_WM_TEMPLATE_CATEGORY" val="custom"/>
  <p:tag name="KSO_WM_TEMPLATE_INDEX" val="20202802"/>
</p:tagLst>
</file>

<file path=ppt/tags/tag308.xml><?xml version="1.0" encoding="utf-8"?>
<p:tagLst xmlns:p="http://schemas.openxmlformats.org/presentationml/2006/main">
  <p:tag name="AS_UNIQUEID" val="4776"/>
</p:tagLst>
</file>

<file path=ppt/tags/tag309.xml><?xml version="1.0" encoding="utf-8"?>
<p:tagLst xmlns:p="http://schemas.openxmlformats.org/presentationml/2006/main">
  <p:tag name="AS_UNIQUEID" val="4777"/>
</p:tagLst>
</file>

<file path=ppt/tags/tag31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微软雅黑"/>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145</Paragraphs>
  <Slides>13</Slides>
  <Notes>2</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13</vt:i4>
      </vt:variant>
    </vt:vector>
  </HeadingPairs>
  <TitlesOfParts>
    <vt:vector baseType="lpstr" size="27">
      <vt:lpstr>Arial</vt:lpstr>
      <vt:lpstr>Calibri</vt:lpstr>
      <vt:lpstr>微软雅黑</vt:lpstr>
      <vt:lpstr>黑体</vt:lpstr>
      <vt:lpstr>隶书</vt:lpstr>
      <vt:lpstr>方正粗黑宋简体</vt:lpstr>
      <vt:lpstr>宋体</vt:lpstr>
      <vt:lpstr>楷体</vt:lpstr>
      <vt:lpstr>Calibri Light</vt:lpstr>
      <vt:lpstr>仿宋</vt:lpstr>
      <vt:lpstr>华文中宋</vt:lpstr>
      <vt:lpstr>华文楷体</vt:lpstr>
      <vt:lpstr>华文新魏</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3.历史意义</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2024-09-11T00:37:23.430</cp:lastPrinted>
  <dcterms:created xsi:type="dcterms:W3CDTF">2024-09-10T16:37:23Z</dcterms:created>
  <dcterms:modified xsi:type="dcterms:W3CDTF">2024-09-10T16:37:25Z</dcterms:modified>
</cp:coreProperties>
</file>