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6C3F6-AE5B-4DA1-A017-EB9D881FF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35284-4FB7-4F3A-BBF4-4A58B71B7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AE18D-876A-4B39-AD23-B4392DEFA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A70C0D-D515-4EB3-A5A9-2F0F6D928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89C007-66A2-4F9C-AA23-B3E145C3C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6CD9A0-2288-4127-B33A-EBCB8A4F4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B1B337-1B30-456D-92B6-6E6B1A429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738D52-EADA-40B6-961F-F866A2C20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2BD16D-5907-45E8-ABFF-A26476A20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351D1-FCDD-4D3D-811A-9A8C3501F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D396A-BA2B-4B5A-AEFB-BAD30DE65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22012524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变量间的相关关系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变量类型及其度量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相关关系的描述与度量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相关关系的假设检验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相关关系的建模与预测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相关关系的应用与注意事项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637" r="336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探究变量之间是否存在某种关联，以及这种关联的性质和强度。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在实际问题中，经常需要研究多个变量之间的关系，以了解它们之间的相互影响和作用机制。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403" r="1340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通过了解变量之间的相关关系，可以更好地理解和预测自然和社会现象的变化趋势。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有助于理解和预测现象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变量间的相关关系是科学研究的基础，为研究者提供了探究因果关系和建立理论模型的重要依据。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为科学研究提供基础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在工程、经济、医学等领域，了解变量间的相关关系对于指导实践应用和优化决策具有重要意义。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指导实践应用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变量间相关关系的重要性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变量类型及其度量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分类变量与连续变量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分类变量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也称为定性变量或离散变量，表示事物的类别或属性。例如，性别、婚姻状况、职业等。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连续变量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也称为定量变量或数值变量，表示事物在某个范围内的连续取值。例如，年龄、身高、体重等。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通常采用频数或频率来描述分类变量的分布情况。对于有序分类变量，还可以使用等级相关系数来度量其相关关系。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分类变量的度量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通常采用均值、标准差、方差等统计量来描述连续变量的集中趋势和离散程度。对于两个连续变量之间的相关关系，可以使用皮尔逊相关系数或斯皮尔曼等级相关系数进行度量。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连续变量的度量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变量的度量方法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500" r="375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一个变量的取值完全由另一个变量确定，即存在一种严格的对应关系。例如，圆的面积与其半径之间的关系。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两个或多个变量之间存在一种非严格的依存关系，即一个变量的取值不能由另一个变量唯一确定，但存在一定的统计规律性。例如，身高与体重之间的关系。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两个变量之间不存在任何依存关系，即它们各自独立地变化。例如，一个人的鞋码与其数学成绩之间的关系。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无关关系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变量间的关系类型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相关关系的描述与度量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用点的密集程度和变化趋势表示两个变量之间的直线或曲线关系。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衡量两个变量之间线性关系强度和方向的统计量，常用皮尔逊相关系数和斯皮尔曼等级相关系数。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散点图与相关系数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相关系数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散点图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皮尔逊相关系数计算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通过两个变量的协方差除以它们标准差的乘积得到，取值范围在-1到1之间。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斯皮尔曼等级相关系数计算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根据两个变量的等级顺序计算，适用于非线性关系和数据分布不均的情况。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相关系数的解读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接近1表示强正相关，接近-1表示强负相关，接近0表示弱相关或无相关。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相关系数的计算与解读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https://d.book118.com/566220125242010044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2024-09-13T14:55:50.858</cp:lastPrinted>
  <dcterms:created xsi:type="dcterms:W3CDTF">2024-09-13T06:55:50Z</dcterms:created>
  <dcterms:modified xsi:type="dcterms:W3CDTF">2024-09-13T06:55:52Z</dcterms:modified>
</cp:coreProperties>
</file>