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EF423-06CF-46EA-A0B5-82697B12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BA3BB-A7C9-4F8D-8993-5A2ED7B5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4AFCF-29D5-4B2D-AEE5-87DB3AA5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231A9-1BD6-49B2-A5B8-9B65F82DC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278C7-6E12-4124-A99C-A669728C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6574A-47F3-417D-A75F-2D3E157A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47177-041B-4521-B69A-984C55CF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31C10-7AF9-4F92-8270-FCB53BC2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9A4BB-8A91-493E-AE51-1CD266E7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0D86B-37A6-4546-BADA-A77FA47C8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6A92B-A994-4344-AAB7-DD87F0E29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12221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《安全生产法》培训》ppt课件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生产经营单位安全职责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从业人员权利义务及培训教育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事故应急救援与处置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法律责任追究与行政处罚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促进安全生产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通过立法规范企业安全生产行为，提高企业安全生产水平，减少事故发生，促进经济持续健康发展。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安全生产事故往往会引起社会不稳定因素，通过《安全生产法》的贯彻实施，有助于维护社会稳定。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随着经济发展，安全生产问题日益突出，为了保障人民群众生命财产安全，国家制定了《安全生产法》。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适用于中华人民共和国领域内从事生产经营活动的单位的安全生产。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企业、事业单位、个体经济组织以及其他组织。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监管部门失职的法律责任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监管部门未履行职责的，将依法追究其法律责任。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企业未按规定进行安全生产的法律责任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根据情节轻重，可处以罚款、责令停产停业、吊销营业执照等处罚。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个人违法行为的法律责任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个人在安全生产中违反规定，将依法追究其法律责任。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法律责任与处罚措施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生产经营单位安全职责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制定安全生产规章制度：确保生产经营单位内部的安全生产管理有章可循，规范员工的安全生产行为。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083" r="1508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督促、检查本单位的安全生产工作，及时消除生产安全事故隐患：定期进行安全检查，发现并解决存在的安全隐患，确保生产安全。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组织制定并实施本单位安全生产教育和培训计划：确保员工了解并掌握必要的安全知识和技能，提高员工的安全意识和能力。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组织制定并实施本单位的生产安全事故应急救援预案：制定应急预案，提高应对突发事件的能力，减少事故损失。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主要负责人安全职责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安全生产管理机构及人员配置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根据生产经营的特点和实际情况，制定相应的规章制度和操作规程，规范员工的行为。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制定安全生产规章制度和操作规程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负责生产经营单位内部的安全生产管理工作，确保各项安全措施得到有效执行。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设立专门的安全生产管理机构或者配备专职安全生产管理人员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明确各级管理人员和员工的安全生产职责，形成全员参与的安全生产管理格局。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安全投入与保障措施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保证安全生产必需的资金投入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生产经营单位应将安全生产资金纳入年度财务计划，确保安全生产工作的正常开展。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按照规定提取和使用安全生产费用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按照国家有关规定提取和使用安全生产费用，用于改善安全生产条件和应急救援工作。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依法参加工伤保险，为从业人员缴纳保险费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为从业人员提供工伤保险保障，降低工伤风险。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采取必要的安全生产技术措施和应急救援装备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采用先进的安全生产技术和装备，提高安全生产保障能力；同时配备必要的应急救援装备，提高应对突发事件的能力。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从业人员权利义务及培训教育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从业人员权利义务概述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安全生产保障权利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从业人员有获得安全生产保障的权利，包括了解作业场所和工作岗位存在的危险因素、防范措施和事故应急措施。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安全卫生保障义务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从业人员有义务遵守安全生产规章制度和操作规程，执行劳动安全卫生规程，正确佩戴和使用劳动防护用品。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参与改进安全生产的权利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从业人员有权利参与安全生产管理和作业场所的民主管理，提出改进安全生产的意见和建议。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包括《安全生产法》及相关法律法规、安全生产基本知识、安全操作规程、劳动防护用品使用等。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采用集中授课、案例分析、模拟演练等多种形式，注重理论与实践相结合，提高从业人员实际操作能力和应急处理能力。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培训师资应具备相应的专业知识和教学经验，并定期进行培训和考核，确保教学质量。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培训教育内容与方法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https://d.book118.com/566221222141010051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2024-09-17T11:49:47.218</cp:lastPrinted>
  <dcterms:created xsi:type="dcterms:W3CDTF">2024-09-17T03:49:47Z</dcterms:created>
  <dcterms:modified xsi:type="dcterms:W3CDTF">2024-09-17T03:49:49Z</dcterms:modified>
</cp:coreProperties>
</file>