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8F289-F53D-4001-AE0E-C840AFA63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0FB57-5A8A-4F50-98B4-60EC901BD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58A8F-EEC4-4AA3-907B-9B597EF9F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9BC0D-CF8B-46F1-9C84-5E913C9BA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84DAB2-E7D5-4F93-B736-07BB2CB6C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37485E-31C9-4C18-9F79-DC0B61D6E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155781-58E0-483E-83CC-AA7258268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32BE7-6C31-4859-9BD8-67D26D004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F805A-C9A1-4DDC-B9AD-74D7C9612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A02AF-B4DA-458A-B24B-B99FF9008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C6CF7-B637-40DB-936B-09A091A28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2211111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银行信贷客户经理年终个人工作总结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信贷业务开展情况回顾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客户关系管理与服务提升举措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风险防范与合规意识培养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作为初级信贷客户经理，主要负责客户资料收集、初步审核及信贷申请跟进。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入职初期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岗位晋升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职责扩展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晋升为中级信贷客户经理，开始独立处理信贷业务，包括风险评估、额度确定及合同起草。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兼任团队协调员，协助团队长进行项目管理，提升团队整体业务效率。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入职以来岗位变动及职责扩展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涵盖个人消费贷款、企业经营贷款、房屋抵押贷款等多种信贷产品。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业务领域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服务个人客户及企业客户，包括工薪阶层、自雇人士、中小企业等。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信贷业务涉及领域及客户类型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通过不断学习和实践，熟练掌握信贷业务流程及风险评估技能。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业务技能提升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积极参与团队讨论和协作，提升团队凝聚力和业务处理效率。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团队协作意识增强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注重客户需求和反馈，提供个性化服务方案，提升客户满意度。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客户服务能力提升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个人成长与团队协作体验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信贷业务开展情况回顾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截至年末，本人所负责的信贷业务规模达到XX亿元，较年初增长XX%，实现了稳步提升。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信贷业务规模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本年度信贷业务增长呈现先抑后扬的趋势，一季度受到宏观经济环境和疫情影响，信贷需求放缓；随着疫情得到控制和经济复苏，二、三季度信贷需求逐步恢复，四季度则实现了快速增长。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本年度信贷业务规模及增长趋势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本年度成功开发了XX家优质客户，涉及行业包括制造业、批发零售业、房地产业等，为信贷业务增长奠定了坚实基础。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针对存量客户，制定了个性化的维护策略，包括定期回访、提供定制化金融服务方案等，提高了客户满意度和忠诚度。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优质客户开发与维护策略实施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客户维护策略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优质客户开发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通过贷前调查、财务分析等手段，及时发现并识别潜在风险点，为后续风险评估和控制提供了依据。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运用定量和定性分析方法，对潜在风险点进行深入评估，准确判断风险大小和影响程度。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针对不同风险等级的客户和项目，采取相应的风险控制措施，如加强担保措施、调整贷款结构等，有效降低了信贷风险。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风险识别、评估及控制手段运用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客户关系管理与服务提升举措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客户关系维护技巧分享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定期回访与沟通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通过定期回访客户，了解客户的最新需求和反馈，及时解决问题，提升客户满意度。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建立客户档案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详细记录客户的基本信息、业务需求、服务记录等，以便更好地了解和服务客户。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情感关怀与增值服务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在客户生日、节日等特殊时刻送上祝福和关怀，提供个性化的增值服务，增强客户黏性。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创新金融服务产品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结合市场趋势和客户需求，设计创新的金融服务产品，如供应链金融、投贷联动等，满足客户的多元化需求。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通过与客户深入沟通，了解客户的行业背景、经营情况、财务状况等，为客户量身定制个性化的服务方案。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针对客户的服务需求和反馈，不断优化服务流程，提高服务效率和质量。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379" r="1337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个性化服务方案设计能力展示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https://d.book118.com/566222111113010101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2024-09-25T22:31:30.829</cp:lastPrinted>
  <dcterms:created xsi:type="dcterms:W3CDTF">2024-09-25T14:31:30Z</dcterms:created>
  <dcterms:modified xsi:type="dcterms:W3CDTF">2024-09-25T14:31:32Z</dcterms:modified>
</cp:coreProperties>
</file>