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13E7E-7DA3-48AA-B86C-220D2AC2A8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920764-9E5B-4367-9B92-52DF47C64A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0B2B2C-331F-425D-BE55-C9225FF32C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2904A2-295A-4873-A434-042C7F341A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7900389-822E-486E-8AA8-457705DB18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62F080A-FEAD-4998-B640-0E3E4698D7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B2FF53D-35E6-4B55-9384-21F0E5212F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87343D-9528-4816-AC44-2333906B1C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AE2DAA-82BC-4D1E-A725-DDC6070382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AB3532-ED04-440D-8CE7-217C6E3A5D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7FC71D-362E-4020-B1B5-23744F6C37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6223144203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蓝色3D立体小人与齿轮背景的团队协作主题模板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团队协作理念与重要性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齿轮背景下小人角色解读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蓝色3D立体视觉设计技巧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基于该模板的创意展示内容规划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实例分析：成功运用该模板进行团队协作展示案例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总结与展望：如何更好地应用该模板促进团队协作发展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团队协作理念与重要性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团队协作是指团队成员之间通过相互沟通、协作、支持和配合，共同完成任务或项目的过程。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团队协作的意义在于能够发挥每个成员的优势，弥补个人能力的不足，提高工作效率和质量，增强团队凝聚力和向心力，促进团队成员个人和团队的共同成长。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团队协作定义及意义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团队成员清楚了解团队目标和自己的职责，能够主动承担责任并积极投入工作。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明确的目标和分工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良好的沟通和信任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有效的协作和配合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共同的价值观和团队精神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团队成员之间保持开放、坦诚的沟通，建立相互信任的关系，能够共同解决问题和应对挑战。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团队成员能够相互配合，协调一致地开展工作，形成协同效应，提高工作效率和质量。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团队成员认同团队的价值观和理念，形成共同的团队精神和文化氛围，增强团队凝聚力和向心力。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高效团队协作特征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提升团队凝聚力与向心力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建立明确的团队目标和愿景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通过制定明确的团队目标和愿景，激发团队成员的归属感和使命感，增强团队的凝聚力和向心力。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加强团队成员之间的沟通和互动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通过组织各种形式的团队活动和交流，增进团队成员之间的了解和信任，促进团队成员之间的合作和配合。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鼓励团队成员积极参与和贡献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通过鼓励团队成员积极发表自己的意见和建议，让每个人都能够参与到团队决策和工作中来，提高团队成员的参与感和归属感。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建立合理的奖励和激励机制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通过建立合理的奖励和激励机制，激发团队成员的工作积极性和创造力，提高团队的整体绩效和竞争力。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齿轮背景下小人角色解读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齿轮象征机械运转和团队协作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齿轮作为工业时代的重要元素，象征着精确、高效和协作。在团队协作主题中，齿轮背景寓意着每个成员像齿轮一样紧密配合，共同推动团队前进。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强调团队协作的重要性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通过齿轮背景的呈现，可以突出团队协作的重要性，让观者更加关注团队中每个成员的角色和职责，以及他们之间的协作关系。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07" r="2000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齿轮背景寓意及作用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在模板中，可以使用不同颜色的小人来代表团队中不同职责的成员，如蓝色小人代表技术专家，红色小人代表项目经理等。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不同颜色小人代表不同职责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通过小人的动作和表情设计，可以展现出各自职责的特点。例如，技术专家可能正在专注地编写代码，而项目经理则可能正在协调各方资源。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小人动作和表情展现职责特点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小人角色设定与职责划分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719" b="671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可以使用线条将不同的小人连接起来，表示他们之间的协作关系。线条的粗细、颜色等都可以用来表示协作的紧密程度或重要性。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通过添加一些动态效果，如小人之间的手势交流、物品传递等，可以增强角色间的互动感，让团队协作的呈现更加生动和有趣。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角色间互动关系构建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动态效果增强互动感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线条连接表示协作关系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蓝色3D立体视觉设计技巧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运用不同深浅的蓝色，从深邃的海洋蓝到浅浅的天蓝都有体现，营造出一种沉稳而富有科技感的氛围。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蓝色为主色调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以白色或银色作为辅助色，与蓝色形成对比，突出重点元素，提升视觉层次感。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色彩对比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通过光影的巧妙运用，模拟自然光线照射在物体上的效果，增强3D立体感和空间感。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光影效果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蓝色调运用与氛围营造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053" b="1805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242" b="1024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3D立体效果实现方法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建模与渲染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使用专业的3D建模软件创建小人、齿轮等元素的3D模型，并添加材质和贴图，然后通过渲染引擎生成高质量的图像。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透视与比例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遵循透视原理，合理安排各元素的大小和位置关系，营造出真实的空间感。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阴影与高光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通过添加阴影和高光效果，模拟光线照射在物体上产生的明暗变化，增强立体感。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在静态图像中加入动态元素，如旋转的齿轮、飘动的光影等，吸引观众的注意力。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动态效果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细节处理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视觉引导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注重细节刻画，如小人的表情、服装纹理等，提升整体品质感。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运用箭头、线条等视觉元素引导观众视线，突出重点内容，提高信息传递效率。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视觉冲击力提升策略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基于该模板的创意展示内容规划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https://d.book118.com/566223144203010044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2024-09-13T05:56:15.214</cp:lastPrinted>
  <dcterms:created xsi:type="dcterms:W3CDTF">2024-09-12T21:56:15Z</dcterms:created>
  <dcterms:modified xsi:type="dcterms:W3CDTF">2024-09-12T21:56:17Z</dcterms:modified>
</cp:coreProperties>
</file>