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EFA0A-4986-411A-B662-D47F60597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EE012-4F7F-4156-BD5E-7D308F109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48F96-6DC8-4961-8DC4-57865E6A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E033A-3579-412D-88E1-23C7CB818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172E25-3357-478E-8484-A1E30772F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146FB9-B354-4DF1-AA6A-9188737F9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7241AF-E848-4E04-9EEA-3B73CA54D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119F7-7D71-4964-AB68-A511A4036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024AB-A547-4422-9A8E-0943FDBDB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7E889-4AC1-426E-B5FD-6CFF7D2D0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213D0-938D-49F3-8B6C-463537C9C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24015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处方点评中存在问题及实例分析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处方点评中常见问题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实例分析：处方书写不规范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实例分析：药物选择不合理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实例分析：给药方案不恰当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实例分析：违反用药禁忌和注意事项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促进合理用药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通过对处方的点评，可以发现医师在用药过程中存在的问题，进而促进合理用药，减少药物不良反应的发生。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规范医疗行为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处方点评是医疗质量管理的重要环节，通过对医师处方的监督和管理，可以规范医师的医疗行为，提高医疗服务水平。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提高处方质量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处方点评旨在通过对医师处方的规范性、合理性等方面进行评估，提高处方质量，保障患者用药安全。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促进合理用药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通过对处方的点评，可以发现医师在用药过程中存在的问题，提出改进意见，促进医师合理用药。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保障患者用药安全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处方点评可以及时发现并纠正医师在用药过程中的错误，避免患者因用药不当而受到伤害。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处方点评是医疗质量管理的重要手段之一，通过对医师处方的监督和管理，可以提高医疗服务质量，增强患者对医疗机构的信任度。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处方点评的重要性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处方点评中常见问题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处方后记缺项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医师签名或签章不规范，药师未对处方进行审核、调配、核对及发药签名。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处方前记缺项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包括患者姓名、性别、年龄、科别、住院病历号、诊断等未填写完整。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处方正文书写不规范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如药品名称使用商品名、剂量和规格书写不清楚、用法不明确等。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处方书写不规范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如诊断为上呼吸道感染，却选用抗菌药物治疗。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选药与诊断不符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选药起点过高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00" r="8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无指征联合用药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458" r="2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如轻度感染直接选用三代头孢菌素等高级别抗菌药物。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在没有明确指征的情况下，将多种药物联合使用。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药物选择不合理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给药频次不合理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如青霉素类、头孢菌素类等时间依赖性抗菌药物，应一日多次给药，却仅一日一次给药。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给药剂量不准确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剂量过大可能导致不良反应，剂量过小则可能影响疗效。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给药途径不恰当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如能口服给药的却选择了注射给药。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给药方案不恰当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如孕妇、哺乳期妇女、儿童等特殊人群使用了禁忌药物。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违反用药禁忌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多种药物联合使用时，未考虑药物之间的相互作用可能导致的不良反应。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忽视药物相互作用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如使用某些药物时需要监测肝肾功能、血药浓度等，但未进行相应监测。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忽视用药注意事项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违反用药禁忌和注意事项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实例分析：处方书写不规范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病例介绍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患者信息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患者为一位65岁男性，患有高血压、糖尿病等慢性疾病。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就诊情况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患者因头晕、心悸等症状到某医院就诊，医生为其开具了处方。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处方前记中未注明患者的年龄、性别、临床诊断等信息，导致药师无法准确判断用药合理性。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处方前记不完整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处方中使用了商品名而非通用名，且未注明剂型、规格等信息，给药师审方和患者用药带来不便。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药品名称不规范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处方中未注明具体的用药方法、用药时间和用药剂量，容易导致患者用药错误或漏服。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用法用量不明确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处方书写问题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加强处方书写培训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医院应加强对医生的处方书写培训，提高其处方书写规范意识和技能水平。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完善处方审核制度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医院应建立完善的处方审核制度，确保药师能够对处方进行全面、细致的审核，及时发现问题并予以纠正。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强化患者用药指导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药师在发药时应向患者详细交代用药方法、用药时间和用药剂量等信息，确保患者能够正确、安全地用药。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实例分析：药物选择不合理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https://d.book118.com/566224015020010042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2024-09-09T08:30:37.212</cp:lastPrinted>
  <dcterms:created xsi:type="dcterms:W3CDTF">2024-09-09T00:30:37Z</dcterms:created>
  <dcterms:modified xsi:type="dcterms:W3CDTF">2024-09-09T00:30:39Z</dcterms:modified>
</cp:coreProperties>
</file>