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720E-84E2-4731-82AC-3278836E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281C9-1D53-4D6C-B12E-7E2942E80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576C3-F81A-45A5-B09C-EB26565FA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5E1D6-3D35-4051-9B2A-D57B3C428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A3031-3216-45AC-826C-D6F3579EC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2F8B8-D47F-4E85-8940-7F229B10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8F0FE-CEC4-4E20-AE38-CDB11C7F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29EA3-A0D6-4A6E-852B-8C4DDF80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9E56F-DE80-4744-AA07-77C907C1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DCD57-B1D9-4B03-B82F-B8B96BF01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69A7A-190E-4C97-836E-12F1C21A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4241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护理开展情况ppt制作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介绍护理开展情况ppt的目的和意义，说明其重要性。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简要介绍护理行业的发展现状，以及当前面临的挑战和机遇。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介绍护理开展情况的背景和目的，阐述护理行业的发展趋势和现状。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分析护理开展中存在的问题和挑战，并提出相应的解决方案和建议。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详细介绍护理开展的具体情况，包括护理服务模式、护理服务质量、护理人员培训等方面的内容。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总结护理开展情况ppt的主要观点和结论，强调护理行业的发展前景和未来发展方向。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护理工作开展情况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统计当前医院或机构的护理人员总数，包括全职和兼职人员。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列出护理人员的资质和证书情况，如护士证、护工证等。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介绍护理人员参加过的培训和进修项目，以及培训频率和时长。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如日常护理、病情观察、记录等。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基本护理服务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如术后护理、康复护理、新生儿护理等。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详细介绍各项护理服务的流程和标准操作规程。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护理服务项目及内容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制定和介绍护理质量评估的标准和指标，如患者满意度、护理差错率等。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介绍如何进行质量评估，如定期检查、患者反馈、第三方评估等。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针对评估结果，提出相应的改进措施和计划，如培训、流程优化等。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根据护理人员的需求和医院的发展战略，制定合理的培训计划，包括培训内容、时间、方式等。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针对护理人员的不同层次和岗位，设计具有针对性的培训课程，包括理论知识、操作技能、沟通技巧等。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按照培训计划，组织护理人员进行培训，确保培训的顺利进行。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https://d.book118.com/566224241011010101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2024-09-25T10:29:26.211</cp:lastPrinted>
  <dcterms:created xsi:type="dcterms:W3CDTF">2024-09-25T02:29:26Z</dcterms:created>
  <dcterms:modified xsi:type="dcterms:W3CDTF">2024-09-25T02:29:28Z</dcterms:modified>
</cp:coreProperties>
</file>