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1E2BA-37DA-451A-B12B-0651693F6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3786A-F33F-438E-B0EB-88EF6E4ED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D6A03-4529-4AA5-839F-95185A506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DA179-5642-4727-A509-5B7CAFD51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EB2063-34D3-445B-BDC7-1706A7B3B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C61C73-2A27-4202-A836-166D066A3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A6223D-7213-4E50-B4DB-EF0707276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66AB2-4FAE-41CC-AEC4-E51007F1B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F1149-C80F-41FA-8CE8-B78907EDE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B41E9-39A6-4741-ABEA-CAE1005EF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1006B-4F27-43C6-B6DF-ECEBF63F2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2502400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传染病科护士的心理支持与安慰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心理支持的策略与方法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安慰技巧在传染病科护士中的应用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心理支持与安慰的实践案例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传染病科护士心理支持与安慰的挑战与对策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强调传染病科护士心理健康的重要性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传染病科护士是医疗体系中的重要组成部分，他们面临着巨大的工作压力和心理负担。关注他们的心理健康，对于提高医疗质量、保障护士队伍的稳定性具有重要意义。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阐述心理支持和安慰的必要性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在面对疫情等突发公共卫生事件时，传染病科护士往往处于高度紧张状态，容易出现焦虑、抑郁等心理问题。及时给予他们心理支持和安慰，有助于缓解压力、增强信心，提高工作积极性和效率。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工作环境的特殊性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传染病科护士需要面对各种传染性疾病，工作环境相对封闭，且需要长时间穿戴厚重的防护装备，这些都给他们带来了巨大的身心压力。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在应对疫情等突发公共卫生事件时，传染病科护士往往需要连续工作数小时甚至更长时间，工作强度大、节奏快，容易导致身体疲惫和心理压力积累。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由于工作的特殊性和高风险性，传染病科护士往往难以获得足够的情感支持。他们与家人、朋友的联系可能受到限制，同时社会对他们的关注和理解也相对不足。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传染病科护士在职业发展过程中可能面临诸多挑战，如晋升机会有限、职业认同度不高等问题，这些问题都可能对他们的心理健康产生负面影响。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高强度的工作负荷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情感支持的缺乏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职业发展的挑战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传染病科护士的心理压力来源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传染病科护士经常面临生死攸关的情况，心理支持可以帮助他们缓解紧张情绪，减轻焦虑和压力。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缓解焦虑和压力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通过心理支持，护士可以培养更强的心理韧性，更好地应对工作中的挑战和困难。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增强心理韧性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长期的工作压力容易导致职业倦怠，心理支持有助于护士保持积极的工作态度，预防职业倦怠的发生。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预防职业倦怠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提升护士的心理健康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心理支持可以让护士感受到被关心和被重视，从而提高他们的工作成就感和自我价值感。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增强工作成就感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良好的心理状态有助于护士与同事之间建立更好的合作关系，提高团队凝聚力和工作效率。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心理支持的护士更加关注患者的需求和感受，能够提供更加人性化、高质量的护理服务。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提高护士的工作满意度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促进情绪调节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心理支持有助于护士学会有效地调节情绪，保持情绪稳定，避免情绪波动对工作造成不良影响。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心理支持可以帮助护士培养积极应对压力的策略和技能，使他们能够更好地应对工作中的挑战和压力。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通过心理支持，护士可以逐渐建立起对工作的自信心，相信自己能够胜任传染病科的护理工作。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有利于护士更好地应对工作压力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心理支持的策略与方法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护士应耐心倾听患者的诉说，理解他们的情绪反应，给予关心和支持。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通过安慰、鼓励、解释等方法，帮助患者缓解焦虑、恐惧等负面情绪。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向患者提供有关疾病和治疗的信息，帮助他们了解病情和治疗方案，增强信心。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个体心理支持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团体心理支持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团体讨论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组织患者参加团体讨论，分享经验和感受，减轻孤独感和压力。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互助小组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鼓励患者加入互助小组，相互支持和帮助，共同应对疾病带来的挑战。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开展心理健康教育活动，提高患者的心理适应能力和自我调节能力。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鼓励家属参与患者的心理支持工作，提供情感支持和照顾。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利用社会资源，如志愿者、社区组织等，为患者提供心理支持和帮助。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加强传染病防治知识的宣传倡导，提高公众对传染病的认识和理解，减少对患者的歧视和排斥。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宣传倡导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家庭与社会支持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https://d.book118.com/566225024003010034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2024-09-02T23:04:01.269</cp:lastPrinted>
  <dcterms:created xsi:type="dcterms:W3CDTF">2024-09-02T15:04:01Z</dcterms:created>
  <dcterms:modified xsi:type="dcterms:W3CDTF">2024-09-02T15:04:03Z</dcterms:modified>
</cp:coreProperties>
</file>