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0FAE2-9D64-41D7-835B-1F6EA9B8F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84FA3B-C5C9-4226-893B-B0AC8C7AD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0AD31-AFB6-44F7-9ECB-75267F96D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7D87BD-2D4C-4487-BBFF-587D34B21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A6EED8-55DA-469A-9498-3077CF198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F14A57-7FC3-4CD4-955D-013F4F09C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B3FFCD-DB8E-46C4-A5C8-301759D25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6D3F0F-D401-4BE9-ABEA-713F6E8EF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4C407D-43CF-44E8-8C21-F861C2A27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DFBEE-60CE-4512-9FE5-B295386E5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8159E8-5DC1-4A53-A2A5-B7887037E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22503305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查体的方法与实践\n## 1.护理查体的基本概念与重要性\n### 1.1护理查体的定义与目的\n### 1.2护理查体在临床护理中的应用\n### 1.3护理查体对患者康复的重要性\n## 2.护理查体的分类与内容\n### 2.1一般护理查体与专科护理查体的区别\n### 2.2护理查体的基本内容包括哪些\n### 2.3护理查体的具体操作方法与流程\n## 3.护理查体的技巧与注意事项\n### 3.1如何掌握正确的护理查体技巧\n### 3.2护理查体过程中的注意事项与安全风险\n### 3.3如何提高护理查体的准确性与效率\n## 4.护理查体的实践案例分析\n### 4.1护理查体在临床护理中的实际应用案例\n### 4.2护理查体在特殊患者群体中的应用与挑战\n### 4.3如何根据护理查体结果调整护理计划与实践\n## 5.护理查体的教育与培训\n### 5.1护理查体教育与培训的重要性\n### 5.2护理查体教育与培训的基本内容与方法\n### 5.3如何评估护理查体教育与培训的效果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7900"/>
              <a:t>护理查体的方法与实践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护理查体的基本概念与重要性</a:t>
            </a:r>
            <a:endParaRPr/>
          </a:p>
        </p:txBody>
      </p:sp>
      <p:sp>
        <p:nvSpPr>
          <p:cNvPr id="12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护理查体是指护士对患者进行的一系列身体检查</a:t>
                </a:r>
                <a:endParaRPr/>
              </a:p>
            </p:txBody>
          </p:sp>
          <p:sp>
            <p:nvSpPr>
              <p:cNvPr id="1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了解患者的健康状况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制定和调整护理计划</a:t>
                </a:r>
                <a:endParaRPr/>
              </a:p>
            </p:txBody>
          </p:sp>
          <p:sp>
            <p:nvSpPr>
              <p:cNvPr id="1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护理查体的目的</a:t>
                </a:r>
                <a:endParaRPr/>
              </a:p>
            </p:txBody>
          </p:sp>
          <p:sp>
            <p:nvSpPr>
              <p:cNvPr id="1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及时发现患者的健康问题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评估患者的疾病严重程度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监测患者的病情变化</a:t>
                </a:r>
                <a:endParaRPr/>
              </a:p>
            </p:txBody>
          </p:sp>
          <p:sp>
            <p:nvSpPr>
              <p:cNvPr id="1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护理查体的定义与目的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护理查体在临床护理中的应用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护理查体是临床护理工作中的重要环节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了解患者的身体状况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制定和调整护理计划</a:t>
                </a:r>
                <a:endParaRPr/>
              </a:p>
            </p:txBody>
          </p:sp>
          <p:pic>
            <p:nvPicPr>
              <p:cNvPr id="1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护理查体有助于提高护理质量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及时发现患者的健康问题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评估患者的疾病严重程度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监测患者的病情变化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护理查体对患者康复的重要性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护理查体有助于患者康复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了解患者的康复进程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评估患者的康复需求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调整康复计划</a:t>
                </a:r>
                <a:endParaRPr/>
              </a:p>
            </p:txBody>
          </p:sp>
          <p:pic>
            <p:nvPicPr>
              <p:cNvPr id="1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护理查体有助于提高患者的生活质量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及时发现并解决患者的生活问题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调整生活质量改善计划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护理查体的分类与内容</a:t>
            </a:r>
            <a:endParaRPr/>
          </a:p>
        </p:txBody>
      </p:sp>
      <p:sp>
        <p:nvSpPr>
          <p:cNvPr id="20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一般护理查体</a:t>
                </a:r>
                <a:endParaRPr/>
              </a:p>
            </p:txBody>
          </p:sp>
          <p:sp>
            <p:nvSpPr>
              <p:cNvPr id="2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针对所有患者的通用检查项目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包括生命体征、皮肤、淋巴结、心肺、腹部、四肢等检查</a:t>
                </a:r>
                <a:endParaRPr/>
              </a:p>
            </p:txBody>
          </p:sp>
          <p:sp>
            <p:nvSpPr>
              <p:cNvPr id="2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专科护理查体</a:t>
                </a:r>
                <a:endParaRPr/>
              </a:p>
            </p:txBody>
          </p:sp>
          <p:sp>
            <p:nvSpPr>
              <p:cNvPr id="2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针对特定疾病或患者的检查项目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包括心血管、呼吸、消化、神经、内分泌等专科检查</a:t>
                </a:r>
                <a:endParaRPr/>
              </a:p>
            </p:txBody>
          </p:sp>
          <p:sp>
            <p:nvSpPr>
              <p:cNvPr id="2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一般护理查体与专科护理查体的区别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2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2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生命体征检查：如血压、脉搏、呼吸、体温等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皮肤、淋巴结检查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心肺、腹部、四肢检查</a:t>
                </a:r>
                <a:endParaRPr/>
              </a:p>
            </p:txBody>
          </p:sp>
          <p:sp>
            <p:nvSpPr>
              <p:cNvPr id="22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一般护理查体</a:t>
                </a:r>
                <a:endParaRPr/>
              </a:p>
            </p:txBody>
          </p:sp>
          <p:sp>
            <p:nvSpPr>
              <p:cNvPr id="23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3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心血管专科检查：如心音、心率、心电图等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呼吸专科检查：如呼吸音、肺功能检查等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消化专科检查：如腹部触诊、肝功能检查等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神经专科检查：如神经系统检查、脑电图等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内分泌专科检查：如血糖、甲状腺功能检查等</a:t>
                </a:r>
                <a:endParaRPr/>
              </a:p>
            </p:txBody>
          </p:sp>
          <p:sp>
            <p:nvSpPr>
              <p:cNvPr id="23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专科护理查体</a:t>
                </a:r>
                <a:endParaRPr/>
              </a:p>
            </p:txBody>
          </p:sp>
          <p:sp>
            <p:nvSpPr>
              <p:cNvPr id="23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护理查体的基本内容包括哪些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4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4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生命体征检查：测量血压、脉搏、呼吸、体温等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皮肤、淋巴结检查：观察皮肤、淋巴结的形态、颜色、质地等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心肺、腹部、四肢检查：进行心肺听诊、腹部触诊、四肢关节活动等检查</a:t>
                </a:r>
                <a:endParaRPr/>
              </a:p>
            </p:txBody>
          </p:sp>
          <p:sp>
            <p:nvSpPr>
              <p:cNvPr id="24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一般护理查体的操作方法与流程</a:t>
                </a:r>
                <a:endParaRPr/>
              </a:p>
            </p:txBody>
          </p:sp>
          <p:sp>
            <p:nvSpPr>
              <p:cNvPr id="24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心血管专科检查：进行心音、心率、心电图等检查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呼吸专科检查：进行呼吸音、肺功能检查等检查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消化专科检查：进行腹部触诊、肝功能检查等检查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神经专科检查：进行神经系统检查、脑电图等检查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内分泌专科检查：进行血糖、甲状腺功能检查等检查</a:t>
                </a:r>
                <a:endParaRPr/>
              </a:p>
            </p:txBody>
          </p:sp>
          <p:sp>
            <p:nvSpPr>
              <p:cNvPr id="24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专科护理查体的操作方法与流程</a:t>
                </a:r>
                <a:endParaRPr/>
              </a:p>
            </p:txBody>
          </p:sp>
          <p:sp>
            <p:nvSpPr>
              <p:cNvPr id="24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护理查体的具体操作方法与流程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护理查体的技巧与注意事项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学习护理查体的基本知识和技能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了解各项检查的目的、方法和技巧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通过实践不断提高查体技能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注重观察和沟通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观察患者的身体状况和反应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与患者沟通，了解患者的需求和不适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保持良好的职业素养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尊重患者，保持亲切的态度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保持专注和耐心，确保查体质量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如何掌握正确的护理查体技巧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https://d.book118.com/566225033054010051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护理查体的方法与实践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2024-09-17T01:13:39.020</cp:lastPrinted>
  <dcterms:created xsi:type="dcterms:W3CDTF">2024-09-16T17:13:39Z</dcterms:created>
  <dcterms:modified xsi:type="dcterms:W3CDTF">2024-09-16T17:13:40Z</dcterms:modified>
</cp:coreProperties>
</file>