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2F958-0554-4DBA-8CB4-96D80FA67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CC83A-703C-41E9-BDB6-656CCF98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F1B41-540D-45A5-8C0F-4D9341C23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1BF5C-D8B0-41C3-8992-D2B05B3C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E39DD-A8F1-4BFE-9BE9-777EC9491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E0B3A-DE14-409E-A42B-0A1CD31E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CBB763-C226-42C2-9695-36AC48ED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A1D90-12B7-4FC0-9564-EB836309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1ECF0-70C6-4F03-B5AA-2CA6AFFED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97B46-2DD6-487D-827E-5931AE5F5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E56CB-F00C-4260-BCA4-4B6A0A7BB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5134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体育产业人才培训的最新趋势及案例研究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体育产业人才培训背景与意义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最新趋势：多元化、个性化、实战化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国内外典型案例研究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未来展望：智能化、国际化、产业化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体育产业人才培训背景与意义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体育产业规模持续扩大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随着全球健康意识的提高，体育产业市场规模不断扩大，涵盖体育赛事、健身休闲、体育器材等多个领域。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科技创新推动产业升级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互联网、大数据、人工智能等技术在体育产业中的广泛应用，推动了产业的智能化、数字化转型。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跨界融合成为新趋势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体育产业与文化、旅游、娱乐等领域的跨界融合，为产业发展带来新的增长点和商业模式。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体育产业涉及领域广泛，对人才的需求也呈现多元化趋势，包括体育管理、营销、教练、康复等多个领域。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多元化人才需求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当前体育产业高素质人才相对短缺，无法满足产业快速发展的需求。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高素质人才短缺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08" r="21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现有的体育产业人才培训体系尚不完善，培训内容、方式等有待进一步改进和优化。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培训体系不完善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人才培训需求及挑战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958" r="25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推动体育产业可持续发展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通过人才培养和科技创新，推动体育产业的可持续发展，为经济社会发展做出积极贡献。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培养具备国际视野的体育产业人才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通过引进国际先进的培训理念和方法，培养具备国际视野和竞争力的体育产业人才。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提升人才综合素质和专业技能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注重人才的综合素质培养，提升专业技能水平，以适应体育产业多元化发展的需求。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https://d.book118.com/566225134012010100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2024-09-23T20:41:22.313</cp:lastPrinted>
  <dcterms:created xsi:type="dcterms:W3CDTF">2024-09-23T12:41:22Z</dcterms:created>
  <dcterms:modified xsi:type="dcterms:W3CDTF">2024-09-23T12:41:24Z</dcterms:modified>
</cp:coreProperties>
</file>