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52030-42F4-4335-96E2-044878F68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8B6C2-154A-4EF2-9909-0A971DAFE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7C80D-E23C-4CF8-B9F8-91C3869D4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1E47A-AAF0-4AFE-B4AE-164DFE463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DE5D51-DD4E-40B9-90C1-A21299F62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96B985-AD53-4AD6-8DA6-2670D35F8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59136A-0F68-4D4C-A842-A0C34585D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E60D9-4E3A-4F8E-AC04-4FBFD0F3F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FB034-0A02-4125-A6AD-F1872E996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2C0B2-9CFA-4CAE-B6F5-E3C8E9CCE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7A480-C2DB-432A-8CB3-16B774EAC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3010300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婚姻家庭咨询师讲义\n## 1.婚姻家庭咨询师的基本素质与要求\n### 1.1婚姻家庭咨询师的角色与职责\n### 1.2婚姻家庭咨询师的专业素质\n### 1.3婚姻家庭咨询师的服务技能\n## 2.婚姻家庭咨询的理论基础\n### 2.1婚姻家庭咨询的理论体系\n### 2.2婚姻家庭咨询的核心概念\n### 2.3婚姻家庭咨询的方法与技巧\n## 3.婚姻家庭咨询的实践操作\n### 3.1婚姻家庭咨询的流程与步骤\n### 3.2婚姻家庭咨询的案例分析与诊断\n### 3.3婚姻家庭咨询的策略与技巧\n## 4.婚姻家庭咨询中的伦理道德\n### 4.1婚姻家庭咨询的伦理原则\n### 4.2婚姻家庭咨询中的隐私保护\n### 4.3婚姻家庭咨询中的道德风险与防范\n## 5.婚姻家庭咨询师的个人成长与职业发展\n### 5.1婚姻家庭咨询师的个人素质提升\n### 5.2婚姻家庭咨询师的职业发展路径\n### 5.3婚姻家庭咨询师的行业管理与自律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婚姻家庭咨询师讲义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婚姻家庭咨询师的基本素质与要求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为夫妻双方提供婚姻咨询服务</a:t>
                </a:r>
                <a:endParaRPr/>
              </a:p>
            </p:txBody>
          </p:sp>
          <p:sp>
            <p:nvSpPr>
              <p:cNvPr id="17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帮助夫妻解决婚姻问题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促进夫妻沟通与理解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提高婚姻满意度</a:t>
                </a:r>
                <a:endParaRPr/>
              </a:p>
            </p:txBody>
          </p:sp>
        </p:grpSp>
        <p:grpSp>
          <p:nvGrpSpPr>
            <p:cNvPr id="17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为家庭提供家庭教育咨询服务</a:t>
                </a:r>
                <a:endParaRPr/>
              </a:p>
            </p:txBody>
          </p:sp>
          <p:sp>
            <p:nvSpPr>
              <p:cNvPr id="1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传授家庭教育方法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帮助家长培养孩子的良好习惯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提高家庭教育的效果</a:t>
                </a:r>
                <a:endParaRPr/>
              </a:p>
            </p:txBody>
          </p:sp>
        </p:grpSp>
        <p:grpSp>
          <p:nvGrpSpPr>
            <p:cNvPr id="18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为家庭成员提供心理咨询服务</a:t>
                </a:r>
                <a:endParaRPr/>
              </a:p>
            </p:txBody>
          </p:sp>
          <p:sp>
            <p:nvSpPr>
              <p:cNvPr id="18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缓解家庭成员的心理压力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提高家庭成员的心理素质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促进家庭成员的心理健康</a:t>
                </a:r>
                <a:endParaRPr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婚姻家庭咨询师的角色与职责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婚姻家庭咨询师的专业素质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具备良好的沟通能力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能够倾听客户的需求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能够表达自己的观点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能够进行有效的沟通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具备丰富的专业知识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了解婚姻家庭咨询的理论体系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熟悉婚姻家庭咨询的方法与技巧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掌握婚姻家庭咨询的案例分析与诊断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具备良好的职业道德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尊重客户的隐私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保持客观公正的态度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遵守婚姻家庭咨询的伦理原则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能够进行婚姻家庭问题的诊断与评估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分析婚姻家庭的矛盾与问题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评估婚姻家庭的状况与需求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提出婚姻家庭咨询的建议与方案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能够运用婚姻家庭咨询的方法与技巧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运用沟通技巧帮助夫妻解决问题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运用家庭教育技巧帮助家长教育孩子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运用心理干预技巧帮助家庭成员缓解心理压力</a:t>
                </a:r>
                <a:endParaRPr/>
              </a:p>
            </p:txBody>
          </p:sp>
          <p:pic>
            <p:nvPicPr>
              <p:cNvPr id="21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能够提供婚姻家庭咨询的跟踪与指导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定期回访客户，了解婚姻家庭状况的变化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根据婚姻家庭状况的变化调整咨询方案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提供持续的心理支持与服务</a:t>
                </a:r>
                <a:endParaRPr/>
              </a:p>
            </p:txBody>
          </p:sp>
          <p:pic>
            <p:nvPicPr>
              <p:cNvPr id="21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婚姻家庭咨询师的服务技能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婚姻家庭咨询的理论基础</a:t>
            </a:r>
            <a:endParaRPr/>
          </a:p>
        </p:txBody>
      </p:sp>
      <p:sp>
        <p:nvSpPr>
          <p:cNvPr id="22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家庭系统理论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强调家庭成员之间的关系对家庭的影响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提倡家庭成员共同参与家庭问题的解决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为婚姻家庭咨询提供理论支持</a:t>
                </a:r>
                <a:endParaRPr/>
              </a:p>
            </p:txBody>
          </p:sp>
          <p:sp>
            <p:nvSpPr>
              <p:cNvPr id="22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沟通理论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强调沟通在婚姻家庭关系中的作用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提倡有效的沟通技巧与方法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为婚姻家庭咨询提供沟通技巧指导</a:t>
                </a:r>
                <a:endParaRPr/>
              </a:p>
            </p:txBody>
          </p:sp>
          <p:sp>
            <p:nvSpPr>
              <p:cNvPr id="23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心理动力学理论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强调心理因素对婚姻家庭的影响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提倡心理干预方法来解决婚姻家庭问题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为婚姻家庭咨询提供心理干预技巧</a:t>
                </a:r>
                <a:endParaRPr/>
              </a:p>
            </p:txBody>
          </p:sp>
          <p:sp>
            <p:nvSpPr>
              <p:cNvPr id="23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婚姻家庭咨询的理论体系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衡量夫妻双方对婚姻家庭的满意程度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影响婚姻家庭关系的稳定与和谐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婚姻家庭咨询的目标之一</a:t>
                </a:r>
                <a:endParaRPr/>
              </a:p>
            </p:txBody>
          </p:sp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婚姻家庭满意度</a:t>
                </a:r>
                <a:endParaRPr/>
              </a:p>
            </p:txBody>
          </p:sp>
        </p:grpSp>
        <p:grpSp>
          <p:nvGrpSpPr>
            <p:cNvPr id="24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影响婚姻家庭关系的因素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需要婚姻家庭咨询师进行诊断与干预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婚姻家庭咨询的重要内容</a:t>
                </a:r>
                <a:endParaRPr/>
              </a:p>
            </p:txBody>
          </p:sp>
          <p:sp>
            <p:nvSpPr>
              <p:cNvPr id="24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家庭矛盾与问题</a:t>
                </a:r>
                <a:endParaRPr/>
              </a:p>
            </p:txBody>
          </p:sp>
          <p:sp>
            <p:nvSpPr>
              <p:cNvPr id="24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影响家庭成员的生活质量与幸福感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需要婚姻家庭咨询师进行心理干预与支持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婚姻家庭咨询的重要任务</a:t>
                </a:r>
                <a:endParaRPr/>
              </a:p>
            </p:txBody>
          </p:sp>
          <p:sp>
            <p:nvSpPr>
              <p:cNvPr id="25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家庭成员心理健康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婚姻家庭咨询的核心概念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反馈技巧</a:t>
                </a:r>
                <a:endParaRPr/>
              </a:p>
            </p:txBody>
          </p:sp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沟通技巧</a:t>
                </a:r>
                <a:endParaRPr/>
              </a:p>
            </p:txBody>
          </p:sp>
        </p:grpSp>
        <p:grpSp>
          <p:nvGrpSpPr>
            <p:cNvPr id="26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教导技巧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约束技巧</a:t>
                </a:r>
                <a:endParaRPr/>
              </a:p>
            </p:txBody>
          </p:sp>
          <p:sp>
            <p:nvSpPr>
              <p:cNvPr id="26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家庭教育技巧</a:t>
                </a:r>
                <a:endParaRPr/>
              </a:p>
            </p:txBody>
          </p:sp>
        </p:grpSp>
        <p:grpSp>
          <p:nvGrpSpPr>
            <p:cNvPr id="26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反馈技巧</a:t>
                </a:r>
                <a:endParaRPr/>
              </a:p>
            </p:txBody>
          </p:sp>
          <p:sp>
            <p:nvSpPr>
              <p:cNvPr id="26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心理干预技巧</a:t>
                </a:r>
                <a:endParaRPr/>
              </a:p>
            </p:txBody>
          </p:sp>
        </p:grpSp>
      </p:grpSp>
      <p:pic>
        <p:nvPicPr>
          <p:cNvPr id="26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婚姻家庭咨询的方法与技巧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婚姻家庭咨询的实践操作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评估婚姻家庭状况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评估需求</a:t>
                </a:r>
                <a:endParaRPr/>
              </a:p>
            </p:txBody>
          </p:sp>
          <p:sp>
            <p:nvSpPr>
              <p:cNvPr id="1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制定婚姻家庭咨询方案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安排时间</a:t>
                </a:r>
                <a:endParaRPr/>
              </a:p>
            </p:txBody>
          </p:sp>
          <p:sp>
            <p:nvSpPr>
              <p:cNvPr id="1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实施婚姻家庭咨询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沟通与引导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教育与干预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跟踪与评估</a:t>
                </a:r>
                <a:endParaRPr/>
              </a:p>
            </p:txBody>
          </p:sp>
          <p:sp>
            <p:nvSpPr>
              <p:cNvPr id="2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婚姻家庭咨询的流程与步骤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https://d.book118.com/566230103005010052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婚姻家庭咨询师讲义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2024-09-18T03:08:50.693</cp:lastPrinted>
  <dcterms:created xsi:type="dcterms:W3CDTF">2024-09-17T19:08:50Z</dcterms:created>
  <dcterms:modified xsi:type="dcterms:W3CDTF">2024-09-17T19:08:52Z</dcterms:modified>
</cp:coreProperties>
</file>