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3FDE3-C5F4-45C7-B2E6-3FA94C7B1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F9823-82A3-4FC9-91A1-5E23B8317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0E59B-45F4-4983-B01D-CCB454BBD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C0CAC-CCB9-45FA-A71F-562CBEEA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62662-1B83-4294-9597-4B411DFCB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BCC285-7228-4806-8AAE-B4DF7570A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8E8DE-E144-47DC-9627-606DA8D32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FBC3E-AA12-4150-A1C9-73E72DD9E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BA967-1194-455E-B2AA-950CC021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938A3-2463-4266-9479-183A28BBE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A39CC-8229-46C0-B177-25536A3B0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1.jpeg" /><Relationship Id="rId4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3111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顺产产后饮食护理全面指南\n## 1.顺产后饮食护理的重要性及基本原则\n### 1.1顺产后饮食护理对产妇身体恢复的作用\n### 1.2顺产后饮食护理对新生儿成长发育的影响\n### 1.3顺产后饮食护理的基本原则与要求\n## 2.顺产后饮食护理的阶段性调整\n### 2.1产后初期的饮食护理重点及食谱推荐\n### 2.2产后中期的饮食护理重点及食谱推荐\n### 2.3产后晚期的饮食护理重点及食谱推荐\n## 3.顺产后饮食护理的注意事项与禁忌\n### 3.1顺产后饮食护理的注意事项\n### 3.2顺产后饮食护理的禁忌食物及原因\n### 3.3如何正确进行顺产后饮食护理\n## 4.顺产后饮食护理与母乳喂养的关系\n### 4.1母乳喂养对产妇身体恢复的好处\n### 4.2母乳喂养对新生儿成长发育的好处\n### 4.3如何通过饮食护理支持母乳喂养\n## 5.顺产后饮食护理的心理调适与支持\n### 5.1顺产后心理调适的重要性\n### 5.2顺产后饮食护理如何帮助产妇保持良好的心理状态\n### 5.3家人和朋友在顺产后饮食护理中的支持与关爱\n## 6.顺产后饮食护理的健康教育与实践\n### 6.1顺产后饮食护理的健康教育知识普及\n### 6.2顺产后饮食护理的实践技巧与方法\n### 6.3如何持续关注和改善顺产后饮食护理效果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顺产产后饮食护理全面指南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顺产后饮食护理的重要性及基本原则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顺产后饮食护理对产妇身体恢复的作用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促进子宫收缩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促使子宫内的瘀血排出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减少产后出血的风险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恢复生殖器官功能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促进阴道收缩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防止产后尿失禁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改善消化系统功能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促进肠道蠕动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防止产后便秘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增强免疫力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提高抗病能力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防止产后感染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提供充足的营养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促进新生儿生长发育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防止新生儿营养不良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哺乳教育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培养新生儿良好的饮食习惯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为以后的生长发育打下基础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母乳质量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高质量的母乳有助于新生儿免疫力的提高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有助于新生儿的智力发展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顺产后饮食护理对新生儿成长发育的影响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保证摄入足够的蛋白质、脂肪、碳水化合物、维生素和矿物质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合理搭配膳食，多样化饮食</a:t>
                </a:r>
                <a:endParaRPr/>
              </a:p>
            </p:txBody>
          </p:sp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</a:t>
                </a:r>
                <a:endParaRPr/>
              </a:p>
            </p:txBody>
          </p:sp>
        </p:grpSp>
        <p:grpSp>
          <p:nvGrpSpPr>
            <p:cNvPr id="27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选择易消化、营养丰富的食物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避免油腻、辛辣、刺激性食物</a:t>
                </a:r>
                <a:endParaRPr/>
              </a:p>
            </p:txBody>
          </p:sp>
          <p:sp>
            <p:nvSpPr>
              <p:cNvPr id="27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容易消化</a:t>
                </a:r>
                <a:endParaRPr/>
              </a:p>
            </p:txBody>
          </p:sp>
          <p:sp>
            <p:nvSpPr>
              <p:cNvPr id="27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防止产后脱水</a:t>
                </a:r>
                <a:endParaRPr/>
              </a:p>
            </p:txBody>
          </p:sp>
          <p:sp>
            <p:nvSpPr>
              <p:cNvPr id="28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足够的水分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顺产后饮食护理的基本原则与要求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顺产后饮食护理的阶段性调整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饮食重点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高蛋白、低脂肪、易消化的食物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补充水分和电解质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食谱推荐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鸡肉粥、鱼汤、红枣桂圆粥等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豆浆、牛奶、酸奶等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产后初期的饮食护理重点及食谱推荐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产后中期的饮食护理重点及食谱推荐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增加膳食纤维的摄入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适量摄入脂肪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瘦肉、鱼、蛋、豆制品等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蔬菜、水果、全麦面包等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产后晚期的饮食护理重点及食谱推荐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适量摄入钙质和铁质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牛奶、酸奶、奶酪等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红肉、绿叶蔬菜、豆类、坚果等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顺产后饮食护理的注意事项与禁忌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饮食卫生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保证食物新鲜、清洁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避免食用生、冷、刺激性食物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适量进食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采用少食多餐的方式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避免单一食物摄入过多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顺产后饮食护理的注意事项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忌辛辣食物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防止引起消化不适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影响乳汁质量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忌生冷食物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防止引起胃肠不适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影响乳汁分泌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忌高脂肪食物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防止消化不良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影响乳汁质量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顺产后饮食护理的禁忌食物及原因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个性化饮食</a:t>
                </a:r>
                <a:endParaRPr/>
              </a:p>
            </p:txBody>
          </p:sp>
          <p:sp>
            <p:nvSpPr>
              <p:cNvPr id="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根据产妇的身体状况和口味调整饮食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遵循阶段性饮食原则</a:t>
                </a:r>
                <a:endParaRPr/>
              </a:p>
            </p:txBody>
          </p:sp>
        </p:grpSp>
        <p:grpSp>
          <p:nvGrpSpPr>
            <p:cNvPr id="5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合理搭配</a:t>
                </a:r>
                <a:endParaRPr/>
              </a:p>
            </p:txBody>
          </p:sp>
          <p:sp>
            <p:nvSpPr>
              <p:cNvPr id="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避免单一食物摄入过多</a:t>
                </a:r>
                <a:endParaRPr/>
              </a:p>
            </p:txBody>
          </p:sp>
        </p:grpSp>
        <p:grpSp>
          <p:nvGrpSpPr>
            <p:cNvPr id="5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注意饮食卫生</a:t>
                </a:r>
                <a:endParaRPr/>
              </a:p>
            </p:txBody>
          </p:sp>
          <p:sp>
            <p:nvSpPr>
              <p:cNvPr id="5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保证食物新鲜、清洁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避免食用不洁食物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如何正确进行顺产后饮食护理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https://d.book118.com/566231115005010050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顺产产后饮食护理全面指南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2024-09-15T02:37:32.890</cp:lastPrinted>
  <dcterms:created xsi:type="dcterms:W3CDTF">2024-09-14T18:37:32Z</dcterms:created>
  <dcterms:modified xsi:type="dcterms:W3CDTF">2024-09-14T18:37:34Z</dcterms:modified>
</cp:coreProperties>
</file>