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13998-F968-4C81-8BEE-567536095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93F69-4A26-4F1F-9CEE-F06B5CB7C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3A9A1-04F7-49F0-9256-68558EFD8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9950A-BE11-40BF-BC26-D13D2D0D5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5F3F97-5494-4498-9703-23EA99D83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524CFD-26BA-47CE-99AE-6F67F7288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78026E-5239-44CA-B2B6-5BDF9F64B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B548C-292F-433F-B414-082EB3024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8E6E5-E2E5-45BA-AD09-BD34EAF80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1D427-AF08-4491-BB78-90D3F6208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BB206-1256-4338-BD77-716856F56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3303100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物业工程管理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物业工程管理概述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物业设施设备管理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物业环境管理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物业能源管理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物业智能化管理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物业工程管理的挑战与对策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物业工程管理概述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物业工程管理是指对物业项目进行全面、系统、科学的管理，包括项目的规划、设计、施工、验收、运营等各个阶段，确保项目的顺利进行和高效运营。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物业工程管理的主要职责包括制定并执行物业管理计划，监督并协调各参与方的工作，确保项目的质量、安全、进度和成本等方面的有效控制。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通过有效的管理，可以确保项目的各项工作按照计划进行，避免延误和浪费。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保障项目顺利进行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500" r="19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通过严格的质量控制和管理，可以确保项目的质量符合相关标准和要求。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通过合理的资源配置和成本控制，可以降低项目的成本，提高项目的经济效益。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物业工程管理的重要性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动态管理原则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物业工程管理应遵循以下原则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将项目看作一个整体系统，注重各阶段的衔接和协调。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注重事前控制和预防，减少事后处理和补救。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物业工程管理的目标是实现项目的顺利进行、高质量完成和高效运营，同时保障业主和租户的利益。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以科学的态度和方法进行项目管理，遵循客观规律。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根据项目实际情况进行动态调整和管理，保持管理的灵活性和适应性。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物业工程管理的目标与原则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物业设施设备管理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根据用途和性质，物业设施设备可分为房屋建筑、电气设备、给排水设备、供暖通风空调设备、消防设备、电梯设备等。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物业设施设备具有多样性、复杂性、专业性和系统性等特点，需要专业人员进行管理和维护。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设施设备的运行与维护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运行管理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制定设施设备运行管理制度，明确各部门和人员的职责，确保设施设备正常运行。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维护保养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定期对设施设备进行维护保养，包括日常保养、定期保养和预防性维修等，确保设施设备处于良好状态。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对设施设备出现的故障进行及时处理，确保故障不会对物业服务和业主生活造成影响。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根据设施设备的使用年限和技术状况，制定更新计划，确保设施设备能够及时更新，提高物业服务水平。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对老旧设施设备进行技术改造，提高设施设备的性能和效率，降低运行成本。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技术改造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在设施设备的更新和改造中，注重节能环保技术的应用，推动绿色物业服务的发展。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设施设备的更新与改造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物业环境管理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遵循生态、美观、实用等原则，确保物业环境与周边环境和谐统一。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292" b="11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875" r="7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规划设计原则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合理规划空间布局，包括建筑、道路、绿化、水系等元素，营造宜人的居住环境。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空间布局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运用景观元素和造景手法，打造具有艺术美感和文化内涵的物业环境。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景观设计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物业环境的规划与设计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美化元素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运用雕塑、小品、水景等美化元素，提升物业环境的观赏性和趣味性。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绿化植被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选择适合当地气候和土壤条件的植物，进行合理配置，营造多层次的绿化空间。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养护管理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建立绿化养护管理制度，确保绿化植被生长良好，美化元素完好无损。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125" r="17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792" r="12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物业环境的绿化与美化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https://d.book118.com/566233031002010054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2024-09-20T22:47:56.646</cp:lastPrinted>
  <dcterms:created xsi:type="dcterms:W3CDTF">2024-09-20T14:47:56Z</dcterms:created>
  <dcterms:modified xsi:type="dcterms:W3CDTF">2024-09-20T14:47:58Z</dcterms:modified>
</cp:coreProperties>
</file>