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62ECF-1437-4DA8-94B9-0B2DF90D2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FD7D2-2C60-48E3-8285-7E176F739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716C9-01A6-46F4-B81D-4B172E592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F962D-7569-4250-A4F1-4ED169642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BE774D-7330-497B-A99E-69E6EA861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97BA1-1CF8-47E9-AEC9-EEF7866C2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ED4F8-C3D8-4515-864E-9C093E1CA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F6507-9092-43C3-9FDA-3D6D5AD7B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59E11-29D8-486C-B00C-034DD94EF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430F4-AAA6-46D2-A84E-0DA904F51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581D9-4E63-4FDD-8847-8CD080836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3523512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食堂燃气安全培训纪录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食堂燃气使用注意事项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燃气泄漏应急处理措施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食堂员工安全责任意识培养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食堂使用的燃气设备包括燃气灶、蒸柜、炸炉等，设备品牌、型号各异，管理难度较大。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燃气设备种类繁多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食堂燃气设备使用频率高，长时间连续工作容易导致设备老化、磨损，增加安全隐患。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使用频率高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食堂员工对燃气设备的操作和维护水平不一，部分员工缺乏必要的安全意识和操作技能。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操作人员水平参差不齐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食堂燃气使用现状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15" r="336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燃气安全事故原因包括设备故障、操作不当、管道泄漏等，事故后果严重，甚至可能引发火灾、爆炸等灾难性事件。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事故原因多样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通过介绍近年来发生的食堂燃气安全事故典型案例，使员工了解事故的危害性和防范措施的重要性。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燃气安全事故案例分析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通过培训使员工充分认识到燃气安全的重要性，增强安全防范意识。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掌握安全操作技能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培训员工掌握正确的燃气设备操作和维护技能，减少因操作不当引发的安全事故。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了解应急处置措施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让员工了解燃气安全事故的应急处置措施，提高应对突发事件的能力，降低事故损失。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https://d.book118.com/566235235124010052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2024-09-18T23:18:21.242</cp:lastPrinted>
  <dcterms:created xsi:type="dcterms:W3CDTF">2024-09-18T15:18:21Z</dcterms:created>
  <dcterms:modified xsi:type="dcterms:W3CDTF">2024-09-18T15:18:23Z</dcterms:modified>
</cp:coreProperties>
</file>