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6D6DB-E194-43B5-98CD-D0E14A758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325EF-5240-40A4-808B-789E459D1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D3CF9-263E-4B09-9CA3-E1508BD72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434F8-70E3-4746-BEA7-13586B79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CA243-DC4B-4DF9-AFEC-C060F60A0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0CCAA-93CF-4EE8-BD7E-DB1837B6F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6106E-3345-44CB-9660-68346BF3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7410A-B248-47BC-B44B-C4ACB577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A3AC4-D5C3-4C42-94B3-6063CC0D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EEC8C-14E7-4010-BBFC-9FABD5C1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8B895-1A25-4516-8677-59EC1798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41142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研究开发与创新管理\n## 1.研究与开发的基本概念与重要性\n### 1.1研究与开发的定义及其区别\n### 1.2研究与开发的重要性及其对企业的影响\n### 1.3研究与开发的主要类型及其特点\n## 2.创新管理的概念与原则\n### 2.1创新管理的定义及其目标\n### 2.2创新管理的基本原则及其实施方法\n### 2.3创新管理的成功案例及其启示\n## 3.研究与开发与创新管理的关联性\n### 3.1研究与开发在创新管理中的核心地位\n### 3.2研究与开发与创新管理的相互作用及其影响\n### 3.3研究与开发与创新管理的协同效应及其实现途径\n## 4.企业研究与开发与创新管理的实践策略\n### 4.1构建以创新为核心的企业文化及其价值观\n### 4.2建立有效的研究与开发管理体系及其流程\n### 4.3培养创新型人才及其激励机制\n## 5.企业研究与开发与创新管理的未来发展趋势\n### 5.1研究与开发与创新管理的新兴技术及其影响\n### 5.2研究与开发与创新管理的未来发展趋势及其预测\n### 5.3企业如何应对研究与开发与创新管理的未来挑战及其机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研究开发与创新管理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研究与开发的基本概念与重要性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研究与开发的基本概念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：对现有知识和技术的深入探讨，以发现新的知识和技术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：将研究结果转化为实际应用，以满足市场需求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研究与开发的区别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的积累，而开发注重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研究周期通常较长，而开发周期较短，更注重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研究投入通常较大，而开发投入较小，更注重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研究与开发的定义及其区别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研究与开发的重要性及其对企业的影响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组合 1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组合 18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研究与开发的重要性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市场占有率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，提高顾客忠诚度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研究开发对企业的影响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，优化产品结构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商业模式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，拓展市场空间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研究与开发的主要类型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：探讨未知领域，为技术发展提供理论支持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：针对特定问题，研究解决方案和技术手段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：将研究成果转化为实际产品或服务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研究与开发的特点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基础研究注重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原创性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，应用研究注重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开发活动注重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，以满足市场需求和顾客期望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研究与开发的主要类型及其特点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创新管理的概念与原则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创新管理的定义及其目标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组合 21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创新管理的定义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对企业创新活动进行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创新绩效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为目标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创新管理的目标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，提高员工创新能力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创新资源配置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，提高创新投入产出比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创新管理的基本原则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：将创新作为企业发展的核心动力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：以满足顾客需求为目标，实现创新价值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：鼓励企业内部各部门和外部合作伙伴共同参与创新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：识别和应对创新过程中的潜在风险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创新管理的实施方法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，明确创新目标和方向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，优化创新资源配置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创新项目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，提高创新能力和成果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创新管理的基本原则及其实施方法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创新管理的成功案例及其启示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创新管理的成功案例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苹果公司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：以创新为导向，凭借独特的产品设计和用户体验成为全球领先的科技公司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华为公司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：注重研发投入，通过技术创新和产业链整合，成为全球通信设备制造商的佼佼者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创新管理的启示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，将创新作为企业发展的核心动力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，以顾客需求为导向进行创新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，实现企业内部和外部资源的优势互补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研究与开发与创新管理的关联性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研究与开发是创新管理的核心和基础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为企业创造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竞争优势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，实现可持续发展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研究与开发在创新管理中的重要性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，优化产品结构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商业模式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，拓展市场空间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研究与开发在创新管理中的核心地位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https://d.book118.com/566241142013010052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研究开发与创新管理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2024-09-18T04:19:50.164</cp:lastPrinted>
  <dcterms:created xsi:type="dcterms:W3CDTF">2024-09-17T20:19:50Z</dcterms:created>
  <dcterms:modified xsi:type="dcterms:W3CDTF">2024-09-17T20:19:52Z</dcterms:modified>
</cp:coreProperties>
</file>