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2E94D-E4B3-49B2-9BF9-B4C02858B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AF1EC-670F-411A-B4E2-77B377E41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FAEFD-2133-4044-AA8F-E1F9AAB94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F4958-0880-443D-9359-594F37AC3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6EF020-6965-4344-AEF9-ADC491EAC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5F1B47-3984-4C89-8E0F-46830FE16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06F30C-A05C-4E19-8C85-55EFE6EE4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3BAC8-5261-4D97-9043-A2F758CED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FA713-B31E-4799-A713-50DBC24A2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6163B-66B1-4DB8-AE28-AA437F02F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925AC-BC6A-419F-9EC2-88274DB82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 lang="zh-CN" altLang="en-US"/>
              <a:t>2024/2/17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24114401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课题研究效益分析方法\n## 1.课题研究效益分析的重要性及背景\n### 1.1课题研究效益分析的意义和作用\n### 1.2课题研究效益分析的现状与挑战\n### 1.3课题研究效益分析的发展趋势\n## 2.课题研究效益分析的基本原则和方法\n### 2.1课题研究效益分析的基本原则\n### 2.2课题研究效益分析的基本方法\n### 2.3课题研究效益分析的指标体系\n## 3.课题研究效益分析的实施步骤\n### 3.1明确课题研究效益分析的目标和任务\n### 3.2收集和整理课题研究的相关数据\n### 3.3进行课题研究效益分析的评价与反馈\n## 4.课题研究效益分析的案例研究\n### 4.1成功的课题研究效益分析案例\n### 4.2课题研究效益分析中的问题与改进\n### 4.3提高课题研究效益分析效果的建议\n## 5.课题研究效益分析的未来展望\n### 5.1课题研究效益分析的发展趋势\n### 5.2课题研究效益分析面临的机遇与挑战\n### 5.3提高课题研究效益分析能力的策略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课题研究效益分析方法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4504759" cy="646331"/>
          </a:xfrm>
        </p:spPr>
        <p:txBody>
          <a:bodyPr/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2" y="580667"/>
            <a:ext cx="184730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课题研究效益分析的重要性及背景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提高课题研究质量</a:t>
                </a:r>
                <a:endParaRPr/>
              </a:p>
            </p:txBody>
          </p:sp>
          <p:sp>
            <p:nvSpPr>
              <p:cNvPr id="17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确认课题研究的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发现课题研究过程中的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为课题研究的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提供依据</a:t>
                </a:r>
                <a:endParaRPr/>
              </a:p>
            </p:txBody>
          </p:sp>
        </p:grpSp>
        <p:grpSp>
          <p:nvGrpSpPr>
            <p:cNvPr id="17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优化课题研究资源分配</a:t>
                </a:r>
                <a:endParaRPr/>
              </a:p>
            </p:txBody>
          </p:sp>
          <p:sp>
            <p:nvSpPr>
              <p:cNvPr id="1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高价值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低价值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的研究方向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评估课题研究的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投入产出比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有针对性地进行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</a:t>
                </a:r>
                <a:endParaRPr/>
              </a:p>
            </p:txBody>
          </p:sp>
        </p:grpSp>
        <p:grpSp>
          <p:nvGrpSpPr>
            <p:cNvPr id="17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促进课题研究合作与交流</a:t>
                </a:r>
                <a:endParaRPr/>
              </a:p>
            </p:txBody>
          </p:sp>
          <p:sp>
            <p:nvSpPr>
              <p:cNvPr id="17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的评估标准和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跨学科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跨领域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的课题研究合作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提高课题研究的社会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认可度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影响力</a:t>
                </a:r>
                <a:endParaRPr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课题研究效益分析的意义和作用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缺乏完善的理论体系和方法体系</a:t>
                </a:r>
                <a:endParaRPr/>
              </a:p>
            </p:txBody>
          </p:sp>
          <p:sp>
            <p:nvSpPr>
              <p:cNvPr id="18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课题研究效益分析的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尚不明确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课题研究效益分析的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尚不完善</a:t>
                </a:r>
                <a:endParaRPr/>
              </a:p>
            </p:txBody>
          </p:sp>
        </p:grpSp>
        <p:grpSp>
          <p:nvGrpSpPr>
            <p:cNvPr id="18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课题研究效益分析的实施难度较大</a:t>
                </a:r>
                <a:endParaRPr/>
              </a:p>
            </p:txBody>
          </p:sp>
          <p:sp>
            <p:nvSpPr>
              <p:cNvPr id="18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课题研究数据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课题研究效益分析的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不统一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课题研究效益分析的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难以量化</a:t>
                </a:r>
                <a:endParaRPr/>
              </a:p>
            </p:txBody>
          </p:sp>
        </p:grpSp>
        <p:grpSp>
          <p:nvGrpSpPr>
            <p:cNvPr id="18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课题研究效益分析的应用范围有限</a:t>
                </a:r>
                <a:endParaRPr/>
              </a:p>
            </p:txBody>
          </p:sp>
          <p:sp>
            <p:nvSpPr>
              <p:cNvPr id="19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仅限于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部分领域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类型的课题研究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难以全面覆盖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各类课题研究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的效益分析需求</a:t>
                </a:r>
                <a:endParaRPr/>
              </a:p>
            </p:txBody>
          </p:sp>
        </p:grpSp>
      </p:grpSp>
      <p:pic>
        <p:nvPicPr>
          <p:cNvPr id="19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课题研究效益分析的现状与挑战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组合 19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9" name="组合 198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构建完善的理论体系和方法体系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明确课题研究效益分析的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概念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完善课题研究效益分析的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工具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4" name="组合 203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提高课题研究效益分析的可操作性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数据收集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统一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的课题研究效益分析评价标准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提高课题研究效益分析的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可量化程度</a:t>
                </a:r>
                <a:endParaRPr/>
              </a:p>
            </p:txBody>
          </p:sp>
          <p:pic>
            <p:nvPicPr>
              <p:cNvPr id="20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9" name="组合 208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拓展课题研究效益分析的应用范围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覆盖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更多领域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类型的课题研究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各类课题研究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的效益分析需求</a:t>
                </a:r>
                <a:endParaRPr/>
              </a:p>
            </p:txBody>
          </p:sp>
          <p:pic>
            <p:nvPicPr>
              <p:cNvPr id="21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课题研究效益分析的发展趋势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课题研究效益分析的基本原则和方法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0" name="组合 219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客观性原则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为依据，避免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主观臆断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地评价课题研究效益</a:t>
                </a:r>
                <a:endParaRPr/>
              </a:p>
            </p:txBody>
          </p:sp>
          <p:sp>
            <p:nvSpPr>
              <p:cNvPr id="22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系统性原则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角度分析课题研究效益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因果关系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相互作用</a:t>
                </a:r>
                <a:endParaRPr/>
              </a:p>
            </p:txBody>
          </p:sp>
          <p:sp>
            <p:nvSpPr>
              <p:cNvPr id="22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动态性原则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变化趋势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</a:t>
                </a:r>
                <a:endParaRPr/>
              </a:p>
            </p:txBody>
          </p:sp>
          <p:sp>
            <p:nvSpPr>
              <p:cNvPr id="23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课题研究效益分析的基本原则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计算课题研究的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分析课题研究的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投入产出比</a:t>
                </a:r>
                <a:endParaRPr/>
              </a:p>
            </p:txBody>
          </p:sp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成本效益分析法</a:t>
                </a:r>
                <a:endParaRPr/>
              </a:p>
            </p:txBody>
          </p:sp>
        </p:grpSp>
        <p:grpSp>
          <p:nvGrpSpPr>
            <p:cNvPr id="24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识别课题研究过程中的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评估风险因素对课题研究效益的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</a:t>
                </a:r>
                <a:endParaRPr/>
              </a:p>
            </p:txBody>
          </p:sp>
          <p:sp>
            <p:nvSpPr>
              <p:cNvPr id="24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风险评估法</a:t>
                </a:r>
                <a:endParaRPr/>
              </a:p>
            </p:txBody>
          </p:sp>
        </p:grpSp>
        <p:grpSp>
          <p:nvGrpSpPr>
            <p:cNvPr id="24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构建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综合评价指标体系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加权平均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等方法计算课题研究效益</a:t>
                </a:r>
                <a:endParaRPr/>
              </a:p>
            </p:txBody>
          </p:sp>
          <p:sp>
            <p:nvSpPr>
              <p:cNvPr id="24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综合评价法</a:t>
                </a:r>
                <a:endParaRPr/>
              </a:p>
            </p:txBody>
          </p:sp>
        </p:grpSp>
      </p:grpSp>
      <p:pic>
        <p:nvPicPr>
          <p:cNvPr id="24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课题研究效益分析的基本方法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5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5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投入指标</a:t>
                </a:r>
                <a:endParaRPr/>
              </a:p>
            </p:txBody>
          </p:sp>
          <p:sp>
            <p:nvSpPr>
              <p:cNvPr id="25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人力投入：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研究人员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技术人员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资金投入：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课题经费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设备经费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时间投入：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研究周期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研究进度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25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5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产出指标</a:t>
                </a:r>
                <a:endParaRPr/>
              </a:p>
            </p:txBody>
          </p:sp>
          <p:sp>
            <p:nvSpPr>
              <p:cNvPr id="26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科研成果：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论文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专利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报告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社会效益：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经济效益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社会效益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学术影响：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引用次数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学术评价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26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6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效益指标</a:t>
                </a:r>
                <a:endParaRPr/>
              </a:p>
            </p:txBody>
          </p:sp>
          <p:sp>
            <p:nvSpPr>
              <p:cNvPr id="26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直接效益：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科研成果转化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技术服务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间接效益：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人才培养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平台建设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长远效益：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持续研究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国际合作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课题研究效益分析的指标体系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课题研究效益分析的实施步骤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明确课题研究效益分析的目标和任务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确定课题研究效益分析的目的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提高课题研究质量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优化课题研究资源分配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促进课题研究合作与交流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明确课题研究效益分析的任务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构建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指标体系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收集和整理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反馈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https://d.book118.com/566241144013010052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课题研究效益分析方法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2024-09-18T04:19:50.783</cp:lastPrinted>
  <dcterms:created xsi:type="dcterms:W3CDTF">2024-09-17T20:19:50Z</dcterms:created>
  <dcterms:modified xsi:type="dcterms:W3CDTF">2024-09-17T20:19:52Z</dcterms:modified>
</cp:coreProperties>
</file>