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02BDC62-1663-4BDD-BED6-8B3437F161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93371F-1C16-476F-ADF4-05AFDDF7BD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276ADA-8635-402E-975F-6AC36E534D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11CBA8-FE33-42A1-AF81-EDE03163AE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C03A5F7-1034-4600-839D-0FB606A099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65A851-24C0-462B-9FBD-91ED325CC1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C32422-A5BF-4015-B1A2-733F0082B9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A88439-9439-4A98-B5A7-3BA7AB4D56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8A2DA9-8027-41E5-A8EB-67A2C02088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788715-C0C5-4E4E-BC90-EB009B30F7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F6DF60-447E-4F30-B95D-73C5D4AF3E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6241241241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《构建诚信社会》ppt课件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诚信社会的定义与重要性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诚信缺失的现象与影响</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构建诚信社会的措施与建议</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诚信社会的成功案例分析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未来诚信社会的展望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诚信社会的定义与重要性</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994" r="2999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859" r="2885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7768" r="27768"/>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诚信社会的定义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诚信是社会交往的基本原则，是社会秩序的基石，也是经济发展和社会进步的重要保障。</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诚信社会是指社会成员之间相互信任、诚实守信、遵守规则和道德规范的社会。</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诚信是人与人之间相互信任的基础，能够减少社会矛盾和冲突，促进社会和谐。</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促进社会和谐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958" r="159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提高社会效率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458" r="17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增强社会凝聚力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191" r="21191"/>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在诚信社会中，人们更容易建立信任关系，减少交易成本和沟通成本，提高社会效率。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诚信是社会共同的价值观念和行为准则，能够增强社会凝聚力，形成共同的社会认同感。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诚信社会的重要性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提高国际竞争力</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诚信社会的建设能够提高国家的国际形象和声誉，增强国际竞争力。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吸引投资</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诚信社会的环境能够吸引更多的国内外投资，促进资本流动和技术创新。</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诚信是经济发展的重要保障</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在诚信社会中，企业之间的合作更加顺畅，市场交易更加公平，有利于经济的稳定发展。</a:t>
            </a:r>
          </a:p>
        </p:txBody>
      </p:sp>
      <p:pic>
        <p:nvPicPr>
          <p:cNvPr id="10" name="Picture 10"/>
          <p:cNvPicPr>
            <a:picLocks noChangeAspect="1"/>
          </p:cNvPicPr>
          <p:nvPr/>
        </p:nvPicPr>
        <p:blipFill>
          <a:blip r:embed="rId2"/>
          <a:srcRect l="18237" r="18237"/>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诚信社会与经济发展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诚信缺失的现象与影响</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商业欺诈</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学术不端</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政府失信</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个人失信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诚信缺失的现象</a:t>
              </a:r>
            </a:p>
          </p:txBody>
        </p:sp>
      </p:grpSp>
      <p:pic>
        <p:nvPicPr>
          <p:cNvPr id="28" name="Picture 28"/>
          <p:cNvPicPr>
            <a:picLocks noChangeAspect="1"/>
          </p:cNvPicPr>
          <p:nvPr/>
        </p:nvPicPr>
        <p:blipFill>
          <a:blip r:embed="rId2"/>
          <a:srcRect l="9532" r="9532"/>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7193" r="719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3541" r="13541"/>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5021" r="5021"/>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企业或个人为了谋取利益，采取虚假宣传、以次充好等手段欺骗消费者。</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学者或科研人员在学术研究过程中，存在抄袭、篡改数据等行为。</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政府官员在执行公务过程中，存在贪污腐败、滥用职权等行为，导致政府公信力下降。</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个人在日常生活中，存在不守时、不守约、不守信等行为，导致人际关系恶化。</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7" b="1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企业的不诚信行为会导致消费者对企业失去信任，进而影响企业的品牌形象。</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品牌形象受损</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由于消费者对企业失去信任，企业的市场份额可能会逐渐减少。</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市场份额下降</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银行和其他金融机构可能会因为企业的不诚信行为而拒绝提供融资支持。</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融资困难</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企业的不诚信行为可能导致被监管部门处罚，从而增加企业的经营成本。</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高昂的违法成本</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诚信缺失对企业的影响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人际关系恶化</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个人的不诚信行为会导致周围的人对其失去信任，进而影响人际关系。</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职业发展受阻</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个人的不诚信行为可能会影响其在职业生涯中的声誉和发展机会。</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社会信任度下降</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个人的不诚信行为不仅会影响个人形象，还会影响整个社会的信任度。</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法律责任</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个人的不诚信行为如果违反了法律法规，可能需要承担相应的法律责任。</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诚信缺失对个人的影响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构建诚信社会的措施与建议</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https://d.book118.com/566241241241010031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2024-08-30T18:44:17.204</cp:lastPrinted>
  <dcterms:created xsi:type="dcterms:W3CDTF">2024-08-30T10:44:17Z</dcterms:created>
  <dcterms:modified xsi:type="dcterms:W3CDTF">2024-08-30T10:44:18Z</dcterms:modified>
</cp:coreProperties>
</file>