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3A6617-DFF6-488E-B5E8-E7EBF8909A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B3B63B-F3A3-4283-83E1-85332A8C0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66B04E-DAA7-4986-8813-AAD49170A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CE4D90-88F4-4F27-84EF-FB93DA317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22B799-3F90-4F24-B833-64B45807E5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C2C705-136D-4AD5-B95B-DB5F184CD6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0D5812-755A-4F9B-A237-FCDD37671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187396-4709-474C-B563-21E627F75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6D308C-33E2-4174-A1C7-450785F6D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F500C7-5E42-4741-A69E-224EC2B05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28E3D4-8A66-47FF-8E3A-78CA593FC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624203220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医药企业网络营销计划书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医药企业网络营销现状分析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网络营销策略制定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网络营销执行计划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网络营销效果评估与优化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当前医药市场竞争激烈，传统营销手段效果有限。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网络营销成为医药企业拓展市场、提高品牌知名度的关键手段。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目的和意义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5" name="Connector 25"/>
          <p:cNvCxnSpPr/>
          <p:nvPr/>
        </p:nvCxnSpPr>
        <p:spPr>
          <a:xfrm flipH="1">
            <a:off x="8522661" y="2674162"/>
            <a:ext cx="0" cy="1007522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AutoShape 26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9" name="Connector 29"/>
          <p:cNvCxnSpPr/>
          <p:nvPr/>
        </p:nvCxnSpPr>
        <p:spPr>
          <a:xfrm flipH="1">
            <a:off x="6751011" y="3921937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AutoShape 30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>
            <a:off x="4988886" y="5150662"/>
            <a:ext cx="0" cy="1017983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5440775" y="5412803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265709" y="4184077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027586" y="2936302"/>
            <a:ext cx="1953437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228086" y="3512222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拓展市场份额，增加销售额。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027453" y="2264447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建立与消费者的良好互动，提高客户满意度。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4963" y="4740947"/>
            <a:ext cx="2381737" cy="80657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提升医药企业品牌知名度和美誉度。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医药企业网络营销现状分析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医药行业市场规模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随着人们健康意识的提高，医药行业市场规模不断扩大。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医药企业竞争格局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国内医药企业数量众多，竞争激烈，市场集中度逐渐提高。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政策环境影响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国家对医药行业的监管力度不断加强，对药品质量和营销行为提出了更高要求。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4398" b="43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5272" b="1527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竞争对手分析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主要竞争对手概况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分析行业内主要竞争对手的市场份额、产品线、营销策略等。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竞争对手优势与劣势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对比分析竞争对手的优势和劣势，找出自身的不足之处。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竞争对手营销策略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研究竞争对手的网络营销策略，包括网站建设、社交媒体营销、搜索引擎优化等方面。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目标客户群体特征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分析目标客户的年龄、性别、地域、消费习惯等特征。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目标客户需求与期望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了解目标客户对药品质量和价格的需求以及购买决策过程。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目标客户网络行为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研究目标客户在互联网上的搜索、浏览、购买等行为，以便更好地制定营销策略。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目标客户分析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网络营销策略制定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树立专业、可靠、值得信赖的品牌形象，强调企业的医疗专业知识和对健康的关注。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明确目标客户群体，如慢性病患者、老年人、孕妇等，根据客户需求制定相应的营销策略。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目标客户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突出企业的独特之处，与竞争对手区分开来，如独特的配方、专利技术或专业服务等。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品牌差异化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强调产品的严格质量控制和安全性，突出产品的品质保证。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产品质量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突出产品的治疗效果和临床验证，提高客户对产品的信任度。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治疗效果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强调企业的创新能力和研发实力，展示新药研发成果和未来发展方向。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创新与研发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产品特点与优势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290" r="2029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479" r="1247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0734" r="2073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营销渠道选择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建立专业的官方网站，提供产品信息、健康资讯和在线咨询服务。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利用社交媒体平台进行品牌宣传和互动营销，如微博、微信、抖音等。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与医疗机构、药店和其他医药相关企业建立合作关系，共同推广产品。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在搜索引擎、医疗相关网站和线上广告平台投放广告，提高品牌知名度。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官方网站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合作伙伴关系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线上广告投放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https://d.book118.com/566242032200010050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2024-09-16T03:26:49.100</cp:lastPrinted>
  <dcterms:created xsi:type="dcterms:W3CDTF">2024-09-15T19:26:49Z</dcterms:created>
  <dcterms:modified xsi:type="dcterms:W3CDTF">2024-09-15T19:26:51Z</dcterms:modified>
</cp:coreProperties>
</file>