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8EC3E6-0EB0-4999-9FAF-F72325847C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6B752-2E5D-4795-B92E-A788D33A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E265F-2027-4431-BBCD-1014EF5B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46A8F-E2C9-42DF-B9A1-4EC5E438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5368F-8481-4764-B615-0E1F850A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BF1CF-DFB3-41A4-966D-54144612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8887B-A707-4878-AB0A-577C0D7D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B05DF-1449-4AD8-95CD-2EB8BD4E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48B95-4B5F-4DDA-9BF5-E3785A136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330C8-EF03-4B52-9680-4620D485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0D948-C6F7-465C-AA3C-88095C80E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B8F9-00D4-42DF-B588-75FAA7FA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66F806-FF2F-47CB-91D6-6775B428CC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14D33C-E649-4208-BF51-90B2649293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0005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企业礼仪培训助力职场成功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商务社交礼仪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表达清晰礼貌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尊重他人文化差异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穿着得体整洁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1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1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1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减少沟通误解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影响员工间关系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缺乏尊重和礼貌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忽视团队合作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损害企业声誉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形象受损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负面口碑传播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失去商机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不合适的言行举止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不注意社交礼仪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企业礼仪是职场成功的重要基石，它不仅体现了一个人的修养素质，也直接关系到企业整体形象和文化氛围的建立。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如何提升企业礼仪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不断提升自我修养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借鉴优秀同事行为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勇于展现自己的改变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虚心接受改善建议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重视时间观念，展现对会议的重视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遵守会议主持人的安排，参与讨论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遵循主持人的指示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与他人交流时保持礼貌和尊重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商务宴请礼仪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懂得如何使用餐具，避免尴尬情况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与宾客聊天时注意话题，保持礼貌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交谈技巧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根据自身情况礼貌地拒绝酒水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谢绝酒水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避免冒犯他人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多语言能力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掌握多种语言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便于与外国客户交流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文化敏感度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避免跨文化误解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仪表端庄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重视商务社交礼仪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商务社交礼仪是在商务场合中必须遵循的行为准则，正确的商务社交礼仪能帮助建立良好的人际关系，提升职场形象。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3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成功的商务社交秘诀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展现实力与团队合作精神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自信与谦虚并重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尊重他人意见，建立有效沟通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时常和同事、合作伙伴保持联系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懂得感恩，每个帮助都值得感激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学会感谢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尊重下属，鼓励沟通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与下属交流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表现专业、自信，给予好印象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树立良好客户关系，保持沟通畅通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0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1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商务社交礼仪是职场成功的关键之一，通过正确的礼仪举止，不仅能提升自己的形象，还能有效促进职业发展。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3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7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7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7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7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7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言谈举止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言谈举止在企业礼仪培训中占据重要地位。要注意语言文明，不轻易批评他人，避免争吵等行为，这样可以有效提升职场形象，获得他人尊重。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8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8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8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8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9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避免粗鲁和不文明用语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语言文明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尊重别人的努力和工作成果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不批评他人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保持冷静，以理性方式解决问题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避免争吵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听取建议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听取建议是沟通技巧中的重要一环。要虚心倾听他人的意见和建议，细心回应，表达感谢，这样可以促进团队合作，建立良好关系。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https://d.book118.com/567000053012006055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企业礼仪培训助力职场成功</vt:lpstr>
      <vt:lpstr>目录</vt:lpstr>
      <vt:lpstr>第一章 企业礼仪的重要性</vt:lpstr>
      <vt:lpstr>企业礼仪定义</vt:lpstr>
      <vt:lpstr>企业礼仪的意义</vt:lpstr>
      <vt:lpstr>企业礼仪的影响</vt:lpstr>
      <vt:lpstr> </vt:lpstr>
      <vt:lpstr>如何提升企业礼仪</vt:lpstr>
      <vt:lpstr>第2章 商务社交礼仪</vt:lpstr>
      <vt:lpstr>会议礼仪</vt:lpstr>
      <vt:lpstr>商务宴请礼仪</vt:lpstr>
      <vt:lpstr>商务社交礼仪要点</vt:lpstr>
      <vt:lpstr> </vt:lpstr>
      <vt:lpstr>成功的商务社交秘诀</vt:lpstr>
      <vt:lpstr>商务社交礼仪技巧</vt:lpstr>
      <vt:lpstr>总结</vt:lpstr>
      <vt:lpstr>第3章 沟通技巧</vt:lpstr>
      <vt:lpstr> </vt:lpstr>
      <vt:lpstr>言谈举止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2024-09-29T14:44:42.081</cp:lastPrinted>
  <dcterms:created xsi:type="dcterms:W3CDTF">2024-09-29T06:44:42Z</dcterms:created>
  <dcterms:modified xsi:type="dcterms:W3CDTF">2024-09-29T06:44:44Z</dcterms:modified>
</cp:coreProperties>
</file>