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976A4-FEC9-49C8-8A3A-BA803390A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A526D-6ECB-4B1E-9664-C1062DEB8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9CEF0-D2F6-4E3C-8849-2D030BFBA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71127-F6F0-4880-9C8B-709BCDF70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ED6F50-3E97-4F14-960C-460DB06E1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244EC6-A278-4D39-A74B-CCC50C56B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60D9D-6F64-4407-B736-51A0988B0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B1082-3FC6-44CD-9FA2-9568603FA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0832C-7418-4858-B9C3-099EE9308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2C7A9-3E08-4D96-8FB4-0349BCA69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7C03B-BC22-4DAE-A9E0-B6E0AA87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0103313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2023年公务员工作总结思想方面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政治思想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工作作风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强烈的责任心是公务员的基本素质，也是完成工作任务的重要保障。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在2023年的工作中，我始终牢记自己的职责，时刻保持对工作的敬畏之心，尽职尽责地完成每一项任务。我深知作为公务员，我们的工作涉及到国家和人民的利益，必须以高度的责任心来对待。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敬业精神是公务员职业素养的核心，也是提升工作质量的关键。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在工作中，我始终保持敬业精神，以高度的热情和专注投入到工作中，不断提高自己的工作效率和质量。我深知只有通过不断努力和拼搏，才能更好地服务人民。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敬业精神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优秀的执行力是公务员必备的能力，也是实现工作目标的重要保障。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的工作中，我注重提高自己的执行力，确保上级的决策和指示得到有效落实。我积极沟通协调，加强团队协作，努力推动工作的顺利开展。同时，我也注重总结经验教训，不断完善自己的工作方式和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政治理论学习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深入学习党的二十大精神和习近平新时代中国特色社会主义思想，提高政治理论素养。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政策法规学习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认真学习国家法律法规和政策文件，增强依法行政意识。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业务知识学习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积极参加业务培训和知识更新，提高工作能力和水平。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政治觉悟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坚定理想信念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始终保持对马克思主义、共产主义的信仰，坚定中国特色社会主义道路自信、理论自信、制度自信、文化自信。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忠诚履职尽责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牢记为人民服务的宗旨，认真履行工作职责，努力提高工作质量和效率。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严守政治纪律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严格遵守党的政治纪律和规矩，做到令行禁止，坚决维护党中央权威和集中统一领导。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TextBox 8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思想动态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关注时事政治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树立全局观念，从国家利益和人民利益出发，处理好个人与集体、局部与整体的关系。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增强大局意识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积极心态调整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面对工作中的困难和挑战，保持积极向上的心态，勇于担当，敢于创新。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时刻关注国内外时事政治动态，了解国家大事和社会热点问题。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工作作风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https://d.book118.com/567001033132006054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2024-09-29T00:38:35.093</cp:lastPrinted>
  <dcterms:created xsi:type="dcterms:W3CDTF">2024-09-28T16:38:35Z</dcterms:created>
  <dcterms:modified xsi:type="dcterms:W3CDTF">2024-09-28T16:38:37Z</dcterms:modified>
</cp:coreProperties>
</file>