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B9AC04F-AC69-4C69-9CBC-AA8634A784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B8BF4D-37B0-4669-9E91-CA27911170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FCBE391-7637-46EE-9A9F-3B544D37F0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AAD154C-824C-4C65-A6C2-09E47699CB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F12CA9C-BB01-4A4E-AD8E-DF583B9FCC9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816617E-9285-4645-9DAF-2262A980E08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6A7079A-8473-4148-9E44-931BFAD0BA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44F9FC7-9A40-43BB-8D41-17695C9872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F98BBA8-BFD1-4814-8B88-935E21BAD0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03607A-92F7-4A5A-BB5D-E3E309FEC7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7C2492-535C-4C77-85ED-8772FB787F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7011022006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131516">
                    <a:alpha val="100000"/>
                  </a:srgbClr>
                </a:solidFill>
                <a:latin typeface="Microsoft Yahei"/>
                <a:ea typeface="Microsoft Yahei"/>
                <a:cs typeface="Microsoft Yahei"/>
              </a:rPr>
              <a:t>智慧农业的光合作用与光照控制策略</a:t>
            </a:r>
          </a:p>
        </p:txBody>
      </p:sp>
      <p:sp>
        <p:nvSpPr>
          <p:cNvPr id="3" name="AutoShape 3"/>
          <p:cNvSpPr/>
          <p:nvPr/>
        </p:nvSpPr>
        <p:spPr>
          <a:xfrm>
            <a:off x="1172676" y="4354068"/>
            <a:ext cx="2056587"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汇报人：XX</a:t>
            </a:r>
            <a:endParaRPr lang="en-US" sz="1100"/>
          </a:p>
        </p:txBody>
      </p:sp>
      <p:sp>
        <p:nvSpPr>
          <p:cNvPr id="4" name="AutoShape 4"/>
          <p:cNvSpPr/>
          <p:nvPr/>
        </p:nvSpPr>
        <p:spPr>
          <a:xfrm>
            <a:off x="3773128" y="435406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2024-01-18</a:t>
            </a:r>
            <a:endParaRPr lang="en-US" sz="1100"/>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849616" y="6177526"/>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131516">
                    <a:alpha val="100000"/>
                  </a:srgbClr>
                </a:solidFill>
                <a:latin typeface="Microsoft Yahei"/>
                <a:ea typeface="Microsoft Yahei"/>
                <a:cs typeface="Microsoft Yahei"/>
              </a:rPr>
              <a:t>XX</a:t>
            </a:r>
            <a:endParaRPr lang="en-US" sz="1100"/>
          </a:p>
        </p:txBody>
      </p:sp>
      <p:sp>
        <p:nvSpPr>
          <p:cNvPr id="7" name="AutoShape 7"/>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516619" y="1216342"/>
            <a:ext cx="6621780"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光合作用基本原理与影响因素</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智慧农业中光照控制技术应用</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不同作物需求下光照控制策略</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光照控制策略在设施农业中应用</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智慧农业中其他辅助措施探讨</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总结与展望：构建高效智慧农业体系</a:t>
            </a:r>
          </a:p>
        </p:txBody>
      </p:sp>
      <p:sp>
        <p:nvSpPr>
          <p:cNvPr id="4" name="TextBox 4"/>
          <p:cNvSpPr txBox="1"/>
          <p:nvPr/>
        </p:nvSpPr>
        <p:spPr>
          <a:xfrm>
            <a:off x="1281411" y="2037684"/>
            <a:ext cx="2792730"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5700" b="1">
                <a:solidFill>
                  <a:srgbClr val="131516">
                    <a:alpha val="100000"/>
                  </a:srgbClr>
                </a:solidFill>
                <a:latin typeface="Microsoft Yahei"/>
                <a:ea typeface="Microsoft Yahei"/>
                <a:cs typeface="Microsoft Yahei"/>
              </a:rPr>
              <a:t>目 录</a:t>
            </a:r>
          </a:p>
        </p:txBody>
      </p:sp>
      <p:sp>
        <p:nvSpPr>
          <p:cNvPr id="5" name="TextBox 5"/>
          <p:cNvSpPr txBox="1"/>
          <p:nvPr/>
        </p:nvSpPr>
        <p:spPr>
          <a:xfrm>
            <a:off x="1263069" y="3262599"/>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131516">
                    <a:alpha val="60000"/>
                  </a:srgbClr>
                </a:solidFill>
                <a:latin typeface="Microsoft Yahei"/>
                <a:ea typeface="Microsoft Yahei"/>
                <a:cs typeface="Microsoft Yahei"/>
              </a:rPr>
              <a:t>CATALOGUE</a:t>
            </a:r>
          </a:p>
        </p:txBody>
      </p:sp>
      <p:sp>
        <p:nvSpPr>
          <p:cNvPr id="6" name="TextBox 6"/>
          <p:cNvSpPr txBox="1"/>
          <p:nvPr/>
        </p:nvSpPr>
        <p:spPr>
          <a:xfrm>
            <a:off x="1353851" y="182270"/>
            <a:ext cx="2807348"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光合作用基本原理与影响因素</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光合作用定义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光合作用是指绿色植物通过叶绿体，利用光能，把二氧化碳和水转化成储存着能量的有机物，并且释放出氧的过程。</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光合作用过程</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光合作用可以简单分为光反应和暗反应两个阶段。在光反应阶段，植物吸收光能并将其转化为化学能，同时产生氧气；在暗反应阶段，植物利用光反应产生的能量和物质，将二氧化碳转化为有机物。</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光合作用定义及过程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3796"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086385" y="2191116"/>
            <a:ext cx="2019230" cy="465913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86385" y="1272218"/>
            <a:ext cx="2019230" cy="20192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574070"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74070"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97155"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308884"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08884"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431969"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871147"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871147"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99423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33796"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5688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70111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光能转化效率</a:t>
            </a:r>
          </a:p>
        </p:txBody>
      </p:sp>
      <p:sp>
        <p:nvSpPr>
          <p:cNvPr id="17" name="TextBox 17"/>
          <p:cNvSpPr txBox="1"/>
          <p:nvPr/>
        </p:nvSpPr>
        <p:spPr>
          <a:xfrm>
            <a:off x="63379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光能转化效率是指植物在光合作用中，将吸收的光能转化为化学能的效率。这个效率受到多种因素的影响，包括光照强度、光质、温度、二氧化碳浓度等。</a:t>
            </a:r>
          </a:p>
        </p:txBody>
      </p:sp>
      <p:sp>
        <p:nvSpPr>
          <p:cNvPr id="18" name="TextBox 18"/>
          <p:cNvSpPr txBox="1"/>
          <p:nvPr/>
        </p:nvSpPr>
        <p:spPr>
          <a:xfrm>
            <a:off x="2910489"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光照强度越强，植物吸收的光能就越多，光能转化效率就越高。</a:t>
            </a:r>
          </a:p>
        </p:txBody>
      </p:sp>
      <p:sp>
        <p:nvSpPr>
          <p:cNvPr id="19" name="TextBox 19"/>
          <p:cNvSpPr txBox="1"/>
          <p:nvPr/>
        </p:nvSpPr>
        <p:spPr>
          <a:xfrm>
            <a:off x="5125727"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不同波长的光对植物的光合作用有不同的影响。红光和蓝紫光对光合作用最有利，而绿光则被植物反射或透射，对光合作用贡献较小。</a:t>
            </a:r>
          </a:p>
        </p:txBody>
      </p:sp>
      <p:sp>
        <p:nvSpPr>
          <p:cNvPr id="20" name="TextBox 20"/>
          <p:cNvSpPr txBox="1"/>
          <p:nvPr/>
        </p:nvSpPr>
        <p:spPr>
          <a:xfrm>
            <a:off x="734822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温度对光合作用的影响比较复杂。一般来说，在适宜的温度范围内，温度升高可以促进光合作用；但温度过高或过低都会抑制光合作用。</a:t>
            </a:r>
          </a:p>
        </p:txBody>
      </p:sp>
      <p:sp>
        <p:nvSpPr>
          <p:cNvPr id="21" name="TextBox 21"/>
          <p:cNvSpPr txBox="1"/>
          <p:nvPr/>
        </p:nvSpPr>
        <p:spPr>
          <a:xfrm>
            <a:off x="9613411"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二氧化碳是光合作用的原料之一，其浓度高低直接影响光合作用的速率和光能转化效率。</a:t>
            </a:r>
          </a:p>
        </p:txBody>
      </p:sp>
      <p:sp>
        <p:nvSpPr>
          <p:cNvPr id="22" name="AutoShape 22"/>
          <p:cNvSpPr/>
          <p:nvPr/>
        </p:nvSpPr>
        <p:spPr>
          <a:xfrm>
            <a:off x="5209470" y="1395303"/>
            <a:ext cx="1773060" cy="177306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293846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光照强度</a:t>
            </a:r>
          </a:p>
        </p:txBody>
      </p:sp>
      <p:sp>
        <p:nvSpPr>
          <p:cNvPr id="24" name="TextBox 24"/>
          <p:cNvSpPr txBox="1"/>
          <p:nvPr/>
        </p:nvSpPr>
        <p:spPr>
          <a:xfrm>
            <a:off x="7376206"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温度</a:t>
            </a:r>
          </a:p>
        </p:txBody>
      </p:sp>
      <p:sp>
        <p:nvSpPr>
          <p:cNvPr id="25" name="TextBox 25"/>
          <p:cNvSpPr txBox="1"/>
          <p:nvPr/>
        </p:nvSpPr>
        <p:spPr>
          <a:xfrm>
            <a:off x="9641392"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二氧化碳浓度</a:t>
            </a:r>
          </a:p>
        </p:txBody>
      </p:sp>
      <p:sp>
        <p:nvSpPr>
          <p:cNvPr id="26" name="TextBox 26"/>
          <p:cNvSpPr txBox="1"/>
          <p:nvPr/>
        </p:nvSpPr>
        <p:spPr>
          <a:xfrm>
            <a:off x="5153708"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光质</a:t>
            </a:r>
          </a:p>
        </p:txBody>
      </p:sp>
      <p:sp>
        <p:nvSpPr>
          <p:cNvPr id="27" name="Freeform 27"/>
          <p:cNvSpPr/>
          <p:nvPr/>
        </p:nvSpPr>
        <p:spPr>
          <a:xfrm>
            <a:off x="1298185" y="2005652"/>
            <a:ext cx="690452" cy="552362"/>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521727" y="1922798"/>
            <a:ext cx="718070" cy="718070"/>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5688634" y="1783749"/>
            <a:ext cx="814733" cy="8147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7967443" y="1832081"/>
            <a:ext cx="702113" cy="71807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0232034" y="1839465"/>
            <a:ext cx="703303" cy="70330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光能转化效率及其影响因素</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光照是光合作用的基本条件之一，光照强度、光质和光照时间都会影响光合作用的进行。</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光照</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温度对光合作用的影响主要表现在对光合作用酶的活性和气孔开闭的调节上。适宜的温度可以促进光合作用酶的活性，提高光合速率；而高温或低温则会抑制酶的活性，降低光合速率。</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温度</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水分是光合作用的原料之一，同时也是植物体内各种生理活动的介质。水分缺乏会导致气孔关闭，二氧化碳供应不足，从而影响光合作用的进行。</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水分</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矿质元素是植物生长的必需元素，同时也是光合作用的辅助因子。缺乏某些矿质元素会导致叶绿体结构破坏或叶绿素合成受阻，进而影响光合作用的进行。</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矿质营养</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环境因素对光合作用影响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C3植物</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C3植物是最常见的植物类型，其光合作用途径为C3途径。这类植物的二氧化碳固定能力较弱，适合生长在温度适中、水分充足的环境中。</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0000" r="100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C4植物</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C4植物主要分布在热带和亚热带地区，其光合作用途径为C4途径。这类植物的二氧化碳固定能力较强，能够在高温、干燥的环境中保持较高的光合速率。</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CAM植物</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CAM植物主要分布在干旱或半干旱地区，其光合作用具有昼夜节律性。这类植物在夜间开放气孔吸收二氧化碳，并将其固定在有机酸中；白天则关闭气孔减少水分蒸发，并利用夜间储存的有机酸进行光合作用。</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植物种类与光合作用关系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智慧农业中光照控制技术应用</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利用LED发光二极管技术，模拟太阳光的光谱和光强分布，为植物提供光合作用所需的光照条件。</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原理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LED植物生长灯具有节能环保、寿命长、光质可调、发热量小等优点，可满足不同植物在不同生长阶段的光照需求。</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优势</a:t>
            </a:r>
          </a:p>
        </p:txBody>
      </p:sp>
      <p:pic>
        <p:nvPicPr>
          <p:cNvPr id="10" name="Picture 10"/>
          <p:cNvPicPr>
            <a:picLocks noChangeAspect="1"/>
          </p:cNvPicPr>
          <p:nvPr/>
        </p:nvPicPr>
        <p:blipFill>
          <a:blip r:embed="rId3"/>
          <a:srcRect l="24000" r="240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在设施农业中广泛应用，如温室大棚、植物工厂等，为作物提供适宜的光照环境，促进作物生长和产量提高。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应用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LED植物生长灯技术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通过调节光源的功率、改变光源与植物之间的距离或调整反射面的角度等方式，实现对光照强度的调节。</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原理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能够根据不同植物的生长需求和光照环境的变化，灵活调整光照强度，保证植物光合作用的正常进行。</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优势</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在设施农业中，根据天气、季节和作物生长阶段的变化，适时调整光照强度，以满足作物生长的光照需求。</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光照强度调节技术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520" b="2520"/>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光质配比优化技术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原理</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通过调整LED植物生长灯中不同波长LED的比例，实现对光质的配比优化，以提供更适宜植物生长的光照环境。</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优势</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能够根据不同植物对光质的需求，提供定制化的光质配比方案，促进植物的生长和发育。</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应用</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在设施农业中，针对不同作物和生长阶段，提供不同的光质配比方案，以提高作物的产量和品质。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优势</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能够减少人工操作和管理成本，提高光照控制的精度和效率，为植物生长提供更稳定的光照环境。</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应用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在设施农业中广泛应用，如温室大棚的自动化控制、植物工厂的智能化管理等，提高了农业生产的效益和可持续性。</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原理</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利用传感器、控制器和执行器等设备，构建自动化控制系统，实现对光照环境的实时监测和自动调节。</a:t>
            </a:r>
          </a:p>
        </p:txBody>
      </p:sp>
      <p:pic>
        <p:nvPicPr>
          <p:cNvPr id="10" name="Picture 10"/>
          <p:cNvPicPr>
            <a:picLocks noChangeAspect="1"/>
          </p:cNvPicPr>
          <p:nvPr/>
        </p:nvPicPr>
        <p:blipFill>
          <a:blip r:embed="rId2"/>
          <a:srcRect l="12958" r="12958"/>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自动化控制系统实现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不同作物需求下光照控制策略</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叶菜类作物对光照强度和时间有较高要求，需要充足的光照进行光合作用，积累养分。</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通过智能温室系统，实时监测和调整光照强度和时间，确保叶菜类作物获得适宜的光照条件。</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叶菜类作物需求特点与光照控制</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光照控制策略</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光合作用需求</a:t>
            </a:r>
            <a:endParaRPr lang="en-US" sz="11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果树类作物需求特点与光照控制</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光合作用需求</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果树类作物在不同生长阶段对光照有不同需求，如花期需要充足光照以促进授粉和坐果。</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光照控制策略</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根据果树生长阶段和品种特性，通过智能农业系统调整光照强度和光谱分布，促进果树生长和果实发育。</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花卉类作物对光照强度和光质有较高要求，需要适宜的光照条件以保持花色鲜艳和花期持久。</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光合作用需求</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利用智能温室系统，根据花卉品种和生长阶段调整光照强度和光质，同时结合温度、湿度等环境因素进行综合调控。</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光照控制策略</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花卉类作物需求特点与光照控制</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https://d.book118.com/567011022006006034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4283F2"/>
      </a:accent1>
      <a:accent2>
        <a:srgbClr val="34C158"/>
      </a:accent2>
      <a:accent3>
        <a:srgbClr val="FDBE00"/>
      </a:accent3>
      <a:accent4>
        <a:srgbClr val="42B0F2"/>
      </a:accent4>
      <a:accent5>
        <a:srgbClr val="EA4336"/>
      </a:accent5>
      <a:accent6>
        <a:srgbClr val="27C9C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110</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2024-09-07T17:15:38.078</cp:lastPrinted>
  <dcterms:created xsi:type="dcterms:W3CDTF">2024-09-07T09:15:38Z</dcterms:created>
  <dcterms:modified xsi:type="dcterms:W3CDTF">2024-09-07T09:15:40Z</dcterms:modified>
</cp:coreProperties>
</file>