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7549DF4-52EA-4D82-B778-F9877182982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596B50-A519-4E1C-9758-319E5EC8D8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9B44198-5B19-4DF2-9C3E-1372C3B479C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AEF6AD6-D8DC-46BC-8B74-D8627708307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DADDC2C-7675-4C48-A2FB-3407F046B84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2F356C5-2612-4054-BC50-1E56006D6CC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A934A80-5A05-4053-9510-FE96BB0A588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E82565D-81AF-429A-BDA6-EB3962D2956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0902DE0-B4C0-4977-90A8-FB9A960358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C5177E-870D-4249-A9A7-26F4D58B31A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38266C7-9B5B-4802-B83D-01D2E87BA1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67012132032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初中性心理健康教案及反思</a:t>
            </a:r>
          </a:p>
        </p:txBody>
      </p:sp>
      <p:sp>
        <p:nvSpPr>
          <p:cNvPr id="3" name="TextBox 3"/>
          <p:cNvSpPr txBox="1"/>
          <p:nvPr/>
        </p:nvSpPr>
        <p:spPr>
          <a:xfrm>
            <a:off x="717451" y="5208092"/>
            <a:ext cx="3196742"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solidFill>
                <a:latin typeface="Arial"/>
                <a:ea typeface="Arial"/>
                <a:cs typeface="Arial"/>
              </a:rPr>
              <a:t>汇报人：XXX</a:t>
            </a:r>
          </a:p>
        </p:txBody>
      </p:sp>
      <p:sp>
        <p:nvSpPr>
          <p:cNvPr id="4" name="TextBox 4"/>
          <p:cNvSpPr txBox="1"/>
          <p:nvPr/>
        </p:nvSpPr>
        <p:spPr>
          <a:xfrm>
            <a:off x="717451" y="5689900"/>
            <a:ext cx="3489350"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accent1"/>
                </a:solidFill>
                <a:latin typeface="Arial"/>
                <a:ea typeface="Arial"/>
                <a:cs typeface="Arial"/>
              </a:rPr>
              <a:t>2024-01-11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教学内容</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教学方法与手段</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教学反思与改进</a:t>
            </a:r>
          </a:p>
          <a:p>
            <a:pPr marL="203200" lvl="0" indent="-203200">
              <a:lnSpc>
                <a:spcPct val="150000"/>
              </a:lnSpc>
              <a:buFont typeface="Arial"/>
              <a:buChar char="•"/>
            </a:pPr>
            <a:r>
              <a:rPr lang="en-US" sz="2400" b="1">
                <a:solidFill>
                  <a:schemeClr val="accent1"/>
                </a:solidFill>
                <a:latin typeface="Microsoft Yahei"/>
                <a:ea typeface="Microsoft Yahei"/>
                <a:cs typeface="Microsoft Yahei"/>
              </a:rPr>
              <a:t>性心理健康教案实例展示</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solidFill>
                <a:latin typeface="Microsoft Yahei"/>
                <a:ea typeface="Microsoft Yahei"/>
                <a:cs typeface="Microsoft Yahei"/>
              </a:rPr>
              <a:t>目</a:t>
            </a:r>
          </a:p>
          <a:p>
            <a:pPr algn="ctr">
              <a:lnSpc>
                <a:spcPct val="125000"/>
              </a:lnSpc>
            </a:pPr>
            <a:r>
              <a:rPr lang="en-US" sz="7650" b="1">
                <a:solidFill>
                  <a:srgbClr val="FFFFFF"/>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引言</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主题背景</a:t>
            </a:r>
          </a:p>
        </p:txBody>
      </p:sp>
      <p:sp>
        <p:nvSpPr>
          <p:cNvPr id="3" name="TextBox 3"/>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随着青春期的到来，初中生在性方面开始有更多疑问和困惑，需要得到正确的引导和帮助。</a:t>
            </a:r>
          </a:p>
        </p:txBody>
      </p:sp>
      <p:sp>
        <p:nvSpPr>
          <p:cNvPr id="4" name="TextBox 4"/>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主题目的</a:t>
            </a:r>
          </a:p>
        </p:txBody>
      </p:sp>
      <p:sp>
        <p:nvSpPr>
          <p:cNvPr id="5" name="TextBox 5"/>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通过本主题的学习，帮助学生了解性心理健康的基本知识，掌握处理与性有关的问题的方法，促进学生的身心健康。</a:t>
            </a:r>
          </a:p>
        </p:txBody>
      </p:sp>
      <p:sp>
        <p:nvSpPr>
          <p:cNvPr id="6" name="TextBox 6"/>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solidFill>
                <a:latin typeface="Microsoft Yahei"/>
                <a:ea typeface="Microsoft Yahei"/>
                <a:cs typeface="Microsoft Yahei"/>
              </a:rPr>
              <a:t>主题名称</a:t>
            </a:r>
          </a:p>
        </p:txBody>
      </p:sp>
      <p:sp>
        <p:nvSpPr>
          <p:cNvPr id="7" name="TextBox 7"/>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solidFill>
                <a:latin typeface="Microsoft Yahei"/>
                <a:ea typeface="Microsoft Yahei"/>
                <a:cs typeface="Microsoft Yahei"/>
              </a:rPr>
              <a:t>初中性心理健康</a:t>
            </a:r>
          </a:p>
        </p:txBody>
      </p:sp>
      <p:pic>
        <p:nvPicPr>
          <p:cNvPr id="8" name="Picture 8"/>
          <p:cNvPicPr>
            <a:picLocks noChangeAspect="1"/>
          </p:cNvPicPr>
          <p:nvPr/>
        </p:nvPicPr>
        <p:blipFill>
          <a:blip r:embed="rId2"/>
          <a:srcRect l="4042" r="4042"/>
          <a:stretch>
            <a:fillRect/>
          </a:stretch>
        </p:blipFill>
        <p:spPr>
          <a:xfrm>
            <a:off x="869006" y="1293634"/>
            <a:ext cx="4563024" cy="4563025"/>
          </a:xfrm>
          <a:prstGeom prst="diamond">
            <a:avLst/>
          </a:prstGeom>
        </p:spPr>
      </p:pic>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主题简介</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教学目标</a:t>
            </a:r>
          </a:p>
        </p:txBody>
      </p:sp>
      <p:sp>
        <p:nvSpPr>
          <p:cNvPr id="29" name="TextBox 29"/>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知识目标</a:t>
            </a:r>
          </a:p>
        </p:txBody>
      </p:sp>
      <p:sp>
        <p:nvSpPr>
          <p:cNvPr id="30" name="TextBox 30"/>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让学生了解性心理健康的基本概念、特点及意义。</a:t>
            </a:r>
          </a:p>
        </p:txBody>
      </p:sp>
      <p:sp>
        <p:nvSpPr>
          <p:cNvPr id="31" name="TextBox 31"/>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能力目标</a:t>
            </a:r>
          </a:p>
        </p:txBody>
      </p:sp>
      <p:sp>
        <p:nvSpPr>
          <p:cNvPr id="32" name="TextBox 32"/>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培养学生分析、处理与性有关问题的能力，增强自我保护意识。</a:t>
            </a:r>
          </a:p>
        </p:txBody>
      </p:sp>
      <p:sp>
        <p:nvSpPr>
          <p:cNvPr id="33" name="TextBox 33"/>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情感态度价值观目标</a:t>
            </a:r>
          </a:p>
        </p:txBody>
      </p:sp>
      <p:sp>
        <p:nvSpPr>
          <p:cNvPr id="34" name="TextBox 3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引导学生树立正确的性观念，增强对性心理健康的重视，培养积极、健康的生活态度。</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教学内容</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理解性心理健康的定义，明确其在个体发展中的重要性。</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性心理健康是指个体在性方面所表现出的心理状态和心理素质，包括对性知识的掌握、性情感的控制、性态度的积极正向等方面。性心理健康是个人整体健康的重要组成部分，对个体的情感、认知、行为和社会适应等方面产生深远影响。</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性心理健康的定义与重要性</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明确性心理健康教育的目的，掌握其主要内容。</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性心理健康教育的目标是促进个体在性方面的全面健康发展，培养正确的性观念、性态度和性行为，增强个体在面对与性有关的问题时能够积极应对和解决的能力。其主要内容包括性生理知识、性心理知识、性健康保健知识、情感和人际关系知识、性法律法规和道德规范等方面的教育。</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性心理健康教育的目标与内容</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TextBox 2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性心理发展阶段与特点</a:t>
            </a:r>
          </a:p>
        </p:txBody>
      </p:sp>
      <p:sp>
        <p:nvSpPr>
          <p:cNvPr id="23" name="TextBox 23"/>
          <p:cNvSpPr txBox="1"/>
          <p:nvPr/>
        </p:nvSpPr>
        <p:spPr>
          <a:xfrm>
            <a:off x="3561535" y="2061200"/>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了解性心理发展的阶段及其特点。</a:t>
            </a:r>
          </a:p>
        </p:txBody>
      </p:sp>
      <p:sp>
        <p:nvSpPr>
          <p:cNvPr id="24" name="TextBox 24"/>
          <p:cNvSpPr txBox="1"/>
          <p:nvPr/>
        </p:nvSpPr>
        <p:spPr>
          <a:xfrm>
            <a:off x="3561535" y="1520189"/>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总结词</a:t>
            </a:r>
          </a:p>
        </p:txBody>
      </p:sp>
      <p:sp>
        <p:nvSpPr>
          <p:cNvPr id="25" name="TextBox 25"/>
          <p:cNvSpPr txBox="1"/>
          <p:nvPr/>
        </p:nvSpPr>
        <p:spPr>
          <a:xfrm>
            <a:off x="3561535" y="4422893"/>
            <a:ext cx="7382690" cy="1531407"/>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性心理发展分为五个阶段：口欲期、肛欲期、性蕾期、潜伏期和生殖期。每个阶段都有其特定的心理特点和行为表现，如口欲期时婴儿通过嘴巴来探索世界，肛欲期时儿童通过控制排泄来体验自己的力量等。了解这些阶段和特点有助于理解个体在不同发展阶段的性心理需求和问题，为进一步开展针对性的教育提供基础。</a:t>
            </a:r>
          </a:p>
        </p:txBody>
      </p:sp>
      <p:sp>
        <p:nvSpPr>
          <p:cNvPr id="26" name="TextBox 26"/>
          <p:cNvSpPr txBox="1"/>
          <p:nvPr/>
        </p:nvSpPr>
        <p:spPr>
          <a:xfrm>
            <a:off x="3561535" y="3881882"/>
            <a:ext cx="7382690" cy="49033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chemeClr val="accent1">
                    <a:alpha val="100000"/>
                  </a:schemeClr>
                </a:solidFill>
                <a:latin typeface="Microsoft Yahei"/>
                <a:ea typeface="Microsoft Yahei"/>
                <a:cs typeface="Microsoft Yahei"/>
              </a:rPr>
              <a:t>详细描述</a:t>
            </a:r>
          </a:p>
        </p:txBody>
      </p:sp>
      <p:sp>
        <p:nvSpPr>
          <p:cNvPr id="27" name="AutoShape 27"/>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solidFill>
                <a:latin typeface="Arial"/>
                <a:ea typeface="Arial"/>
                <a:cs typeface="Arial"/>
              </a:rPr>
              <a:t>教学方法与手段</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solidFill>
                <a:latin typeface="Arial"/>
                <a:ea typeface="Arial"/>
                <a:cs typeface="Arial"/>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通过教师对性心理健康知识的讲解，使学生对性心理健康有初步的认识和了解。</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讲解</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0000" r="1000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讨论</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solidFill>
                <a:latin typeface="Microsoft Yahei"/>
                <a:ea typeface="Microsoft Yahei"/>
                <a:cs typeface="Microsoft Yahei"/>
              </a:rPr>
              <a:t>案例分析</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25" r="166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组织学生进行小组讨论，分享自己的看法和感受，加深对性心理健康的理解。</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solidFill>
                <a:latin typeface="Microsoft Yahei"/>
                <a:ea typeface="Microsoft Yahei"/>
                <a:cs typeface="Microsoft Yahei"/>
              </a:rPr>
              <a:t>通过分析真实的案例，引导学生思考性心理健康问题，提高分析和解决问题的能力。</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solidFill>
                <a:latin typeface="Microsoft Yahei"/>
                <a:ea typeface="Microsoft Yahei"/>
                <a:cs typeface="Microsoft Yahei"/>
              </a:rPr>
              <a:t>01</a:t>
            </a:r>
          </a:p>
        </p:txBody>
      </p:sp>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教学方法：讲解、讨论、案例分析</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https://d.book118.com/567012132032006044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2024-09-18T10:29:47.159</cp:lastPrinted>
  <dcterms:created xsi:type="dcterms:W3CDTF">2024-09-18T02:29:47Z</dcterms:created>
  <dcterms:modified xsi:type="dcterms:W3CDTF">2024-09-18T02:29:49Z</dcterms:modified>
</cp:coreProperties>
</file>