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00622-8A69-4AAF-AAE1-194B1E91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F7E31-BD6E-46C3-A894-3F142F7E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3062E-6330-4698-BF37-5B876545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FEECD-D245-45CD-BE57-F0404866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E4FBC-7D1C-45E0-87DB-C22F67070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07BBE-21F4-4656-BE47-B9B3E42B7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3800E-4FB6-48FF-B4A2-7BA8657D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11F3E-4059-4142-8AD4-47238D04E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D9659-DB0B-43F8-B3C2-0D57A0E0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26E45-0BA4-4A98-8787-1D852EEE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4EFA8-1078-41CD-9E45-E8BE7967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3011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离婚协议书中的房产分割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房产分割具体方式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离婚协议书中房产分割条款撰写技巧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房产分割中常见问题及解决方案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离婚协议书签订后注意事项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离婚协议书是夫妻双方自愿离婚并对财产分割、子女抚养等问题达成协议时，所签署的一种法律文件。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房产分割是离婚协议书中的重要内容之一，主要涉及夫妻双方共同财产的划分和处理。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离婚协议书在双方签署后具有法律效力，可以作为办理离婚手续的重要依据。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离婚协议书经双方签字、盖章后生效，对双方具有法律约束力。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协议书中关于房产分割的条款，双方必须严格遵守和执行。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如一方违反协议书中的规定，另一方有权向法院提起诉讼，要求强制执行。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合法原则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明确具体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双方协商一致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编写原则与注意事项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房产分割条款应尽可能明确具体，包括房产地址、产权归属、过户时间等细节问题。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协议内容必须符合国家法律法规的规定，不得损害国家、集体和他人的合法权益。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离婚协议书中的房产分割应遵循公平原则，确保双方利益均衡。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离婚协议书必须经双方协商一致并签字认可，否则不具有法律效力。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房产分割基本原则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房产分割应基于夫妻双方的贡献、婚姻期间共同管理等因素，确保公平合理。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考虑到购房资金来源、还贷情况、房屋增值等因素，合理确定房产分割比例。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在房产分割过程中，应避免对任何一方造成不必要的经济损失。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公平合理原则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在房产分割中，应优先考虑妇女和儿童的居住需求，确保他们的基本生活得到保障。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对于有抚养权的母亲，可在房产分割上给予适当照顾，以保障儿童的成长环境。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在确定房产归属时，应充分考虑到妇女在婚姻中的付出和牺牲，避免其因离婚而陷入经济困境。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保护妇女、儿童权益原则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在房产分割过程中，应尊重夫妻双方的意愿，充分听取他们的意见和建议。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若夫妻双方已就房产分割达成一致意见，且该意见不违反法律法规，应予以认可和支持。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对于存在争议的房产分割问题，应积极引导夫妻双方协商解决，避免矛盾激化。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尊重当事人意愿原则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在处理房产分割问题时，应充分考虑到相关税收、产权登记等法律因素，确保手续完备。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若房产分割涉及到第三方权益，应依法保障其合法权益不受侵害。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房产分割应遵循国家相关法律法规的规定，确保合法、合规。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遵守国家法律法规原则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房产分割具体方式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双方协议分割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法院判决分割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实物分割方式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根据离婚协议书约定，双方可以协商确定房产的具体分割方式，如按比例分割、按实际使用需求分割等。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若双方无法达成协议，法院将根据实际情况判决房产的具体分割方式，可能考虑房产的来源、贡献、实际需求等因素。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房产归一方所有，给予另一方补偿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根据离婚协议书约定或法院判决，房产可以归一方所有，但该方需要给予另一方相应的经济补偿，以平衡双方的利益。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双方竞价取得房产所有权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在离婚协议书中，双方可以约定通过竞价方式确定房产的归属，出价高的一方获得房产所有权，同时给予另一方相应的经济补偿。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折价补偿方式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双方均不主张房产所有权时的处理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若双方在离婚协议书中均不主张房产所有权，可以协商将房产拍卖或变卖，所得价款按照约定或法院判决进行分割。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房产价值较大时的处理方式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对于价值较大的房产，双方可以协商通过拍卖或变卖方式进行处理，以确保双方能够公平地分享房产的价值。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拍卖变卖方式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居住权和使用权的约定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子女居住问题的特别约定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房产贷款等债务问题的处理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在离婚协议书中，双方可以约定房产的居住权和使用权归属，如一方保留居住权，另一方获得房产所有权但需支付居住费用等。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若涉及子女居住问题，双方可以在离婚协议书中特别约定子女的居住安排和房产使用方式，以保障子女的合法权益。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对于存在房产贷款等债务问题的房产，双方需要在离婚协议书中明确约定债务的处理方式，以避免后续纠纷。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其他约定方式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https://d.book118.com/567013011064006044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2024-09-18T21:02:03.317</cp:lastPrinted>
  <dcterms:created xsi:type="dcterms:W3CDTF">2024-09-18T13:02:03Z</dcterms:created>
  <dcterms:modified xsi:type="dcterms:W3CDTF">2024-09-18T13:02:05Z</dcterms:modified>
</cp:coreProperties>
</file>