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2F1C1-3A7D-4874-B178-977EB07C1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1A1E9-7923-4A94-9AC0-E7BC74C43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77B05-405E-4E6F-ABF9-73AE7673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78879-9D27-41DD-80BF-F30B1547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37847-8614-40E3-A84B-A3DBA960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481B5-DC25-46C6-B8F4-DAF3AB2A1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E1ECD-32B8-4859-8880-1F4EC169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D6442-713B-4904-BA42-DAC6BCB20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F32CC-67C0-4DE6-8CF8-36840B10A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0533B-0899-489E-AE38-69BA501A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FBA83-3549-40C5-9E59-B63CECF1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31531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ppt课件设计中如何利用d特效展示立体效果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PPT中3D特效的创建方法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PPT中3D特效的常见问题与解决方案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3D特效是指通过三维建模、动画和渲染技术，在PPT中呈现立体、动态的视觉效果。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3D特效定义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具有立体感、动态感、真实感，能够吸引观众的注意力，增强演示的视觉冲击力。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3D特效特点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3D特效的定义与特点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用于展示产品的外观、结构、功能特点等，如机械零件、电子产品等。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图表呈现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将数据可视化，以立体图表的形式展示数据变化趋势，如柱状图、折线图等。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模拟真实场景，如建筑模型、地理地貌等，用于演示说明或教学演示。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3D特效在PPT中的应用场景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增强视觉冲击力，提高演示效果；使内容更生动、形象，易于理解；能够展示复杂结构或数据变化趋势。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制作难度较大，需要较高的技术水平；制作成本较高，需要专业软件和设备；过度使用可能导致观众疲劳。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3D特效的优势与局限性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PPT中3D特效的创建方法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通过插入3D模型或图片，可以在PPT中展示立体效果，增强视觉冲击力。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在PPT中，可以通过"插入"选项卡中的"3D模型"或"3D图片"功能，导入已经准备好的3D模型或图片。这些3D对象可以在PPT中以立体形式呈现，为课件增加真实感和视觉效果。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插入3D模型或图片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71" r="2727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通过调整3D对象的旋转和平移，可以创造出更加动态和立体的视觉效果。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在PPT中，选中已插入的3D对象，可以通过"动画"选项卡中的"3D旋转"和"平移"功能，对3D对象进行旋转、平移等操作。这些操作可以使3D对象在演示过程中产生动态效果，增强立体感。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使用3D旋转和平移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通过调整3D光源和阴影，可以改变3D对象的视觉效果，增强立体感。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在PPT中，可以通过"格式"选项卡中的"光源和阴影"功能，对3D对象的光源和阴影进行调整。通过改变光源的位置、颜色、亮度等参数，以及阴影的模糊度、颜色等参数，可以创造出更加丰富的立体效果。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调整3D光源和阴影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通过添加3D动画效果，可以使PPT中的3D对象更加生动有趣，增强演示效果。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，可以通过"动画"选项卡中的"添加动画"功能，为3D对象添加各种动画效果。例如，可以让3D对象在演示过程中逐渐变大或变小，或者产生闪烁、旋转等动态效果。这些动画效果可以使PPT更加生动有趣，提高观众的兴趣和注意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添加3D动画效果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PPT中3D特效的设计技巧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选择合适的3D元素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3D图标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选择具有立体感的图标，如立体几何图形、立体文字等，可以增强视觉效果。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3D模型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使用3D模型可以使课件更加生动形象，可以选择与主题相关的模型，如动物、植物、建筑物等。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https://d.book118.com/567013153156006030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2024-09-02T16:01:59.946</cp:lastPrinted>
  <dcterms:created xsi:type="dcterms:W3CDTF">2024-09-02T08:01:59Z</dcterms:created>
  <dcterms:modified xsi:type="dcterms:W3CDTF">2024-09-02T08:02:02Z</dcterms:modified>
</cp:coreProperties>
</file>