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4DAF9C-4F3B-4FE1-8F11-94FA12CB7C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4B3FEE-DA21-4720-A6F4-2D355B0B20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955582-5D51-4342-BADB-C5FECCCFC3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AD3466-9309-42AF-95DC-E4AE754943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2AB6AF8-BA50-4E5D-9464-1174B082D8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82718BF-1DC8-4C51-B6B1-684F1E58FA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A574D06-391E-434A-9A4E-5A494F453E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974A66-A594-4B9F-ABDC-B1E2E82D8A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62588C-B27B-4378-8BB9-0F26C9C74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99885E-B2CD-435A-B96E-E6970EC391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5A70BC-9327-4A52-BC31-9AAB9CFB2D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701401413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公路设计公路路基设计概述\n## 1.公路路基设计的基本概念与重要性\n### 1.1公路路基设计的基本概念\n### 1.2公路路基设计的重要性\n### 1.3公路路基设计的目的与要求\n## 2.公路路基设计的基本原理与方法\n### 2.1公路路基设计的基本原理\n### 2.2公路路基设计的常用方法\n### 2.3公路路基设计的特殊问题处理\n## 3.公路路基设计的材料与施工技术\n### 3.1公路路基设计的材料选择\n### 3.2公路路基设计的施工技术\n### 3.3公路路基设计的施工质量控制\n## 4.公路路基设计的典型实例分析\n### 4.1公路路基设计的成功实例分析\n### 4.2公路路基设计的失败实例分析\n### 4.3公路路基设计的经验教训与改进措施\n## 5.公路路基设计的未来发展趋势与挑战\n### 5.1公路路基设计的未来发展趋势\n### 5.2公路路基设计面临的挑战\n### 5.3公路路基设计的创新与发展方向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600"/>
              <a:t>公路设计公路路基设计概述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306494" cy="397032"/>
          </a:xfrm>
        </p:spPr>
        <p:txBody>
          <a:bodyPr/>
          <a:lstStyle/>
          <a:p>
            <a:r>
              <a:rPr lang="en-US" smtClean="0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089575"/>
            <a:ext cx="184731" cy="415498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11435770" y="6091434"/>
            <a:ext cx="184731" cy="415498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91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公路路基设计的基本概念与重要性</a:t>
            </a:r>
            <a:endParaRPr/>
          </a:p>
        </p:txBody>
      </p:sp>
      <p:sp>
        <p:nvSpPr>
          <p:cNvPr id="92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93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4" name="组合 11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15" name="组合 114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16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公路路基设计是公路工程的重要组成部分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涉及到道路的基础结构、材料选择和施工工艺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直接影响道路的使用性能、寿命和安全性</a:t>
                </a:r>
                <a:endParaRPr/>
              </a:p>
            </p:txBody>
          </p:sp>
          <p:pic>
            <p:nvPicPr>
              <p:cNvPr id="11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20" name="组合 119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21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公路路基设计包括路基的宽度、高度、坡度等方面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需要根据道路等级、交通量和地形条件等因素进行综合考虑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以满足道路的承载能力和行驶舒适性要求</a:t>
                </a:r>
                <a:endParaRPr/>
              </a:p>
            </p:txBody>
          </p:sp>
          <p:pic>
            <p:nvPicPr>
              <p:cNvPr id="124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25" name="组合 124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26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公路路基设计需要与路面设计、桥梁设计等相互协调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形成完整的公路工程体系，实现道路的功能和美观</a:t>
                </a:r>
                <a:endParaRPr/>
              </a:p>
            </p:txBody>
          </p:sp>
          <p:pic>
            <p:nvPicPr>
              <p:cNvPr id="129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公路路基设计的基本概念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32" name="组合 13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33" name="组合 132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34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公路路基设计是保障道路质量和安全的基础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合理的设计可以降低道路病害的发生率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提高道路的承载能力和使用寿命</a:t>
                </a:r>
                <a:endParaRPr/>
              </a:p>
            </p:txBody>
          </p:sp>
          <p:pic>
            <p:nvPicPr>
              <p:cNvPr id="13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38" name="组合 137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39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公路路基设计对道路的经济性和环保性具有重要影响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节省建设成本和提高资源利用效率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减少环境污染和生态破坏</a:t>
                </a:r>
                <a:endParaRPr/>
              </a:p>
            </p:txBody>
          </p:sp>
          <p:pic>
            <p:nvPicPr>
              <p:cNvPr id="142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43" name="组合 142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44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公路路基设计是公路工程技术发展的重要组成部分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推动公路工程技术的创新和进步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提高我国公路建设的整体水平</a:t>
                </a:r>
                <a:endParaRPr/>
              </a:p>
            </p:txBody>
          </p:sp>
          <p:pic>
            <p:nvPicPr>
              <p:cNvPr id="147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公路路基设计的重要性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50" name="组合 149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996217" y="2144759"/>
            <a:ext cx="10199566" cy="4458640"/>
            <a:chOff x="996217" y="2144759"/>
            <a:chExt cx="10199566" cy="4458640"/>
          </a:xfrm>
        </p:grpSpPr>
        <p:grpSp>
          <p:nvGrpSpPr>
            <p:cNvPr id="151" name="组合 150"/>
            <p:cNvGrpSpPr/>
            <p:nvPr/>
          </p:nvGrpSpPr>
          <p:grpSpPr>
            <a:xfrm>
              <a:off x="996217" y="2144759"/>
              <a:ext cx="2880000" cy="4458640"/>
              <a:chOff x="996217" y="2144759"/>
              <a:chExt cx="2880000" cy="4458640"/>
            </a:xfrm>
          </p:grpSpPr>
          <p:sp>
            <p:nvSpPr>
              <p:cNvPr id="152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996217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公路路基设计的目的是为道路提供稳定、可靠的承载基础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176217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满足道路的行驶性能、寿命和安全性要求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为道路养护和管理提供有利条件</a:t>
                </a:r>
                <a:endParaRPr/>
              </a:p>
            </p:txBody>
          </p:sp>
          <p:sp>
            <p:nvSpPr>
              <p:cNvPr id="154" name="Tencent"/>
              <p:cNvSpPr/>
              <p:nvPr/>
            </p:nvSpPr>
            <p:spPr>
              <a:xfrm>
                <a:off x="2185187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155" name="组合 154"/>
            <p:cNvGrpSpPr/>
            <p:nvPr/>
          </p:nvGrpSpPr>
          <p:grpSpPr>
            <a:xfrm>
              <a:off x="4656000" y="2144759"/>
              <a:ext cx="2880000" cy="4458640"/>
              <a:chOff x="4656000" y="2144759"/>
              <a:chExt cx="2880000" cy="4458640"/>
            </a:xfrm>
          </p:grpSpPr>
          <p:sp>
            <p:nvSpPr>
              <p:cNvPr id="156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4656000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公路路基设计要求在设计过程中充分考虑各种因素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836000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包括道路等级、交通量、地形条件、地质条件等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采用科学的设计方法和技术手段</a:t>
                </a:r>
                <a:endParaRPr/>
              </a:p>
            </p:txBody>
          </p:sp>
          <p:sp>
            <p:nvSpPr>
              <p:cNvPr id="158" name="Tencent"/>
              <p:cNvSpPr/>
              <p:nvPr/>
            </p:nvSpPr>
            <p:spPr>
              <a:xfrm>
                <a:off x="5844970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  <p:grpSp>
          <p:nvGrpSpPr>
            <p:cNvPr id="159" name="组合 158"/>
            <p:cNvGrpSpPr/>
            <p:nvPr/>
          </p:nvGrpSpPr>
          <p:grpSpPr>
            <a:xfrm>
              <a:off x="8315783" y="2144759"/>
              <a:ext cx="2880000" cy="4458640"/>
              <a:chOff x="8315783" y="2144759"/>
              <a:chExt cx="2880000" cy="4458640"/>
            </a:xfrm>
          </p:grpSpPr>
          <p:sp>
            <p:nvSpPr>
              <p:cNvPr id="160" name="椭圆 12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8315783" y="2144759"/>
                <a:ext cx="2880000" cy="2880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公路路基设计要求在设计过程中注重环境保护和资源的合理利用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495783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减少环境污染和生态破坏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提高资源利用效率和建设项目的经济效益</a:t>
                </a:r>
                <a:endParaRPr/>
              </a:p>
            </p:txBody>
          </p:sp>
          <p:sp>
            <p:nvSpPr>
              <p:cNvPr id="162" name="Tencent"/>
              <p:cNvSpPr/>
              <p:nvPr/>
            </p:nvSpPr>
            <p:spPr>
              <a:xfrm>
                <a:off x="9504753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3"/>
                    </a:solidFill>
                    <a:latin typeface="+mj-ea"/>
                    <a:ea typeface="+mj-ea"/>
                  </a:rPr>
                  <a:t>03</a:t>
                </a:r>
                <a:endParaRPr/>
              </a:p>
            </p:txBody>
          </p:sp>
        </p:grpSp>
      </p:grpSp>
      <p:sp>
        <p:nvSpPr>
          <p:cNvPr id="163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公路路基设计的目的与要求</a:t>
            </a:r>
            <a:endParaRPr lang="en-US" sz="36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65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公路路基设计的基本原理与方法</a:t>
            </a:r>
            <a:endParaRPr/>
          </a:p>
        </p:txBody>
      </p:sp>
      <p:sp>
        <p:nvSpPr>
          <p:cNvPr id="166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67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9" name="组合 16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70" name="组合 169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7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公路路基设计的基本原理是根据道路的承载能力和使用要求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选择合适的地基处理方法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确定合理的路基宽度、高度和坡度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采用科学的路基材料和技术手段</a:t>
                </a:r>
                <a:endParaRPr/>
              </a:p>
            </p:txBody>
          </p:sp>
        </p:grpSp>
        <p:grpSp>
          <p:nvGrpSpPr>
            <p:cNvPr id="173" name="组合 172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7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公路路基设计需要充分考虑道路的使用性能、寿命和安全性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通过计算和试验验证路基的承载能力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评估道路在各种荷载作用下的稳定性和耐久性</a:t>
                </a:r>
                <a:endParaRPr/>
              </a:p>
            </p:txBody>
          </p:sp>
        </p:grpSp>
        <p:grpSp>
          <p:nvGrpSpPr>
            <p:cNvPr id="176" name="组合 175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7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公路路基设计需要考虑道路的经济性和环保性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优化设计方案，降低建设成本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减少环境污染和生态破坏</a:t>
                </a:r>
                <a:endParaRPr/>
              </a:p>
            </p:txBody>
          </p:sp>
        </p:grpSp>
      </p:grpSp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公路路基设计的基本原理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1" name="组合 18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82" name="组合 181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8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公路路基设计的常用方法包括经验法、力学法和数值法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经验法主要依据工程实践和专家经验进行设计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力学法通过力学计算和模型试验进行设计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数值法利用计算机技术和数值分析方法进行设计</a:t>
                </a:r>
                <a:endParaRPr/>
              </a:p>
            </p:txBody>
          </p:sp>
          <p:pic>
            <p:nvPicPr>
              <p:cNvPr id="18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7" name="组合 186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8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公路路基设计应根据具体工程特点和条件选择合适的方法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对于简单工程，可以采用经验法或力学法进行设计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对于复杂工程，应采用数值法进行详细分析和优化设计</a:t>
                </a:r>
                <a:endParaRPr/>
              </a:p>
            </p:txBody>
          </p:sp>
          <p:pic>
            <p:nvPicPr>
              <p:cNvPr id="19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92" name="组合 191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9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公路路基设计应注重多种方法的结合和综合运用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利用不同方法的优点，相互补充，提高设计的准确性和可靠性</a:t>
                </a:r>
                <a:endParaRPr/>
              </a:p>
            </p:txBody>
          </p:sp>
          <p:pic>
            <p:nvPicPr>
              <p:cNvPr id="196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公路路基设计的常用方法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9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200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201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2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3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4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0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公路路基设计中需要处理的各种特殊问题</a:t>
                </a:r>
                <a:endParaRPr/>
              </a:p>
            </p:txBody>
          </p:sp>
          <p:sp>
            <p:nvSpPr>
              <p:cNvPr id="206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地基处理方法的选择和优化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滑坡、泥石流等地质灾害的防治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湿地、沼泽地等特殊地形的处理</a:t>
                </a:r>
                <a:endParaRPr/>
              </a:p>
            </p:txBody>
          </p:sp>
        </p:grpSp>
        <p:grpSp>
          <p:nvGrpSpPr>
            <p:cNvPr id="207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0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公路路基设计针对特殊问题应采用相应的技术手段和方法</a:t>
                </a:r>
                <a:endParaRPr/>
              </a:p>
            </p:txBody>
          </p:sp>
          <p:sp>
            <p:nvSpPr>
              <p:cNvPr id="20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对于地基处理问题，可以采用桩基、浅基础、地下连续墙等技术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对于地质灾害问题，可以采用排水、加固、拦挡等技术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对于特殊地形问题，可以采用填挖、改道、桥梁跨越等技术</a:t>
                </a:r>
                <a:endParaRPr/>
              </a:p>
            </p:txBody>
          </p:sp>
          <p:sp>
            <p:nvSpPr>
              <p:cNvPr id="210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3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公路路基设计的特殊问题处理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公路路基设计的材料与施工技术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2" name="组合 1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3" name="组合 12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公路路基设计的材料选择应根据道路的等级、交通量、地质条件等因素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选择具有足够承载能力、稳定性和耐久性的材料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考虑材料的来源、价格、环保性能等因素</a:t>
                </a:r>
                <a:endParaRPr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公路路基设计的材料主要包括土、石、砂、水泥等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土是常用的路基材料，具有较好的承载能力和稳定性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石和砂用于改善土的性质，提高路基的承载能力和稳定性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水泥用于加固路基，提高路基的耐久性和抗变形能力</a:t>
                </a:r>
                <a:endParaRPr/>
              </a:p>
            </p:txBody>
          </p:sp>
        </p:grpSp>
      </p:grpSp>
      <p:sp>
        <p:nvSpPr>
          <p:cNvPr id="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公路路基设计的材料选择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https://d.book118.com/567014014135006042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公路设计公路路基设计概述</vt:lpstr>
      <vt:lpstr>公路路基设计的基本概念与重要性</vt:lpstr>
      <vt:lpstr>PowerPoint Presentation</vt:lpstr>
      <vt:lpstr>PowerPoint Presentation</vt:lpstr>
      <vt:lpstr>PowerPoint Presentation</vt:lpstr>
      <vt:lpstr>公路路基设计的基本原理与方法</vt:lpstr>
      <vt:lpstr>PowerPoint Presentation</vt:lpstr>
      <vt:lpstr>PowerPoint Presentation</vt:lpstr>
      <vt:lpstr>PowerPoint Presentation</vt:lpstr>
      <vt:lpstr>公路路基设计的材料与施工技术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2024-09-16T04:12:22.946</cp:lastPrinted>
  <dcterms:created xsi:type="dcterms:W3CDTF">2024-09-15T20:12:22Z</dcterms:created>
  <dcterms:modified xsi:type="dcterms:W3CDTF">2024-09-15T20:12:24Z</dcterms:modified>
</cp:coreProperties>
</file>