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75ED9-11EE-4BC6-99C1-297CB536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DAEB2-BD79-40D8-949B-FF346FEDA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00FB9-9291-47E4-BAA3-6A938DF04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A5113-69AF-47F2-A833-A79810CA9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A82F6A-0CB4-4799-80F5-68158182D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D537F9-C5A8-4267-A0B6-EE836942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27E582-35BF-4A79-8535-56AEC5E1D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AFC4E-DFAC-497F-B169-4B0506D7D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38FAA-D349-4A66-8E22-1E5CB3F36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2F2AF-6679-421E-BC62-3D8DDF8B9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CFDD8-C3B1-4471-A24C-1D83441C0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1410604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职业能力倾向及测量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职业能力倾向理论基础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测量方法与工具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实施流程与步骤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应用场景与实践案例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挑战、争议及未来发展趋势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探究个体差异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了解不同个体在职业能力倾向上的差异，为职业指导和培训提供依据。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预测职业成功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通过测量职业能力倾向，预测个体在特定职业领域的潜在表现和发展前景。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促进人职匹配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帮助个体找到与其职业能力倾向相匹配的职业，提高工作满意度和职业成就感。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职业能力倾向定义及重要性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1799" r="11799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职业能力倾向是指个体在特定职业领域中，所具备的潜在能力和素质，包括认知能力、技能、兴趣、价值观等方面。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提高培训效果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针对个体的职业能力倾向进行培训和指导，可以提高培训效果，促进个体在职业领域的发展。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预测职业表现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职业能力倾向是预测个体在职业领域中表现的重要指标，有助于了解个体的职业发展潜力。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指导职业选择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通过测量职业能力倾向，可以帮助个体了解自身优势和不足，从而做出更明智的职业选择。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职业能力倾向理论基础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职业能力倾向的心理学原理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个体差异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职业能力倾向与个体的心理特质密切相关，如智力、创造力、领导力等。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心理特质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心理过程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职业能力倾向的形成和发展涉及认知、情感、意志等心理过程。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不同个体在能力、兴趣、性格等方面存在差异，这些差异会影响职业选择和发展。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844" b="118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职业能力倾向的分类与内容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一般职业能力倾向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包括智力、言语能力、数理能力、空间能力等。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特殊职业能力倾向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指与特定职业相关的能力倾向，如音乐、美术、体育等。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职业能力倾向的测量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通过心理测验、面试、评价中心等技术手段进行测量和评估。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影响因素与形成机制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个体的遗传基因对职业能力倾向有一定影响。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家庭、学校、社会等环境因素对职业能力倾向的形成和发展有重要作用。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学习与经验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个体的学习和经验积累会对其职业能力倾向产生影响。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职业发展与培训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通过职业培训和发展规划，可以提高个体的职业能力倾向水平。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测量方法与工具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通过一系列标准化的题目，测量个体的智力水平，如言语理解、数学能力、空间想象等。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智力测验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评估个体的人格特质，如情绪稳定性、外向性、责任心等，常用的人格测验有MMPI、16PF等。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人格测验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针对特定职业领域，测量个体在该领域的潜在能力和适应性，如机械能力倾向测验、文书能力倾向测验等。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职业能力倾向测验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心理测验法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按照事先设计好的问题和流程进行面试，以确保公平性和客观性。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灵活提问，深入了解应聘者的经验、技能和潜力。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非结构化面试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通过询问应聘者过去在特定情境下的行为，预测其在未来工作中的表现。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行为面试法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模拟实际工作中处理文件的任务，评估应聘者的组织、计划和协调能力。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文件筐测验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让应聘者在无领导的情况下自由讨论，观察其沟通、协作和领导能力。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无领导小组讨论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模拟实际工作场景中的角色互动，评估应聘者的应变和沟通能力。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评价中心法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134" r="1213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笔试和实际操作测试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针对特定职位的要求，设计笔试题目或实际操作测试，以评估应聘者的专业知识和技能水平。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履历分析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通过分析应聘者的个人简历和求职信，了解其教育背景、工作经验和技能水平。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推荐信和背景调查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通过应聘者的推荐信和背景调查，了解其品德、能力和工作表现。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其他辅助工具和技术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https://d.book118.com/567014106043006050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2024-09-22T18:44:27.210</cp:lastPrinted>
  <dcterms:created xsi:type="dcterms:W3CDTF">2024-09-22T10:44:27Z</dcterms:created>
  <dcterms:modified xsi:type="dcterms:W3CDTF">2024-09-22T10:44:29Z</dcterms:modified>
</cp:coreProperties>
</file>