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B694-83DC-4968-B350-6E1874AC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3CDD1-3C68-4EE9-854D-D2F272B1F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1620-DEA7-4062-8A26-EC275AC2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AFB5F-32E4-4E65-845C-8D5B3EC9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D01DB-C7E5-4AD5-A59B-990D2640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A911E-53F3-4306-9B85-36D71AD1D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D4DE3-0A79-460B-8909-387BC17B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C3A08-65A3-43B6-A655-9B17E1AF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45205-EB45-4D0F-AA17-CC76A249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A163E-8296-4C59-B066-10592A2CB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7119B-1F9C-432A-9ACC-CE870F26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5040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护理学生实训报告总结与反思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掌握临床护理基本技能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培养实际操作能力和团队协作精神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提高解决临床问题的能力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基础护理技能训练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专科护理技能训练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840" r="168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840" r="168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包括病人接待、生命体征测量、给药、输液等。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针对不同科室需求，进行专科护理技能训练，如手术室护理、重症监护等。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学习如何规范书写护理记录、交接班报告等文书。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培养学生在团队中协作沟通的能力，学习如何与医生、同事及病人有效沟通。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通过课堂讲授、案例分析等方式，使学生掌握相关理论知识。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安排学生进入医院实习，将理论知识与实际操作相结合，提升解决临床问题的能力。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利用模拟设备进行技能操作训练，提高实际操作能力。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通过老师指导、同学互评、自我反思等方式，不断反馈问题并及时改进。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通过实训，学生们在护理技能操作上更加熟练，能够更快速、准确地完成各项护理任务。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技能操作熟练度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紧急应对能力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在模拟紧急情况下，学生们能够迅速反应，采取正确的紧急处理措施，提高了紧急应对能力。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学生们学会了正确使用各种护理仪器设备，熟悉了其操作流程和维护要点。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理论知识整合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学生们能够将所学理论知识与实际操作相结合，提高了理论知识的应用能力。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在面对复杂的护理问题时，学生们能够运用所学知识进行分析，并提出有效的解决方案。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病例处理能力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通过实训，学生们学会了如何针对不同病例制定合理的护理计划，提高了病例处理能力。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学生们学会了如何与患者及其家属进行有效的沟通，更好地了解患者需求，提供个性化的护理服务。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在面对工作压力和紧急情况时，学生们能够控制自己的情绪，保持冷静，并与团队成员保持良好的沟通。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在团队护理实践中，学生们学会了更好地与队友协作，发挥各自的优势，共同完成护理任务。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https://d.book118.com/567015040102006032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2024-09-05T08:35:33.906</cp:lastPrinted>
  <dcterms:created xsi:type="dcterms:W3CDTF">2024-09-05T00:35:33Z</dcterms:created>
  <dcterms:modified xsi:type="dcterms:W3CDTF">2024-09-05T00:35:35Z</dcterms:modified>
</cp:coreProperties>
</file>