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643C9-BCDC-4597-9358-19BC6941B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ECEA7-119F-4905-B83A-E35CDCCB4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CD315-7BE2-40CD-AC4E-7A07A3957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6A4F45-459E-4B5D-84B4-78B7919A5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148CF9-8049-4107-88CB-2618C9F43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D51D83-E354-4D0C-A794-780F5A299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A03340-819B-4957-A928-870CE4E15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0F6C3-6105-4A65-90F8-1D4747350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4FE55-777B-4A57-848F-F4A387FD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5ADCB-F083-4199-9567-F195AD5B5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B06ED-4A0E-4927-9ACD-AA626BE63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15066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护理查体头面部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头面部检查概述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头面部检查方法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头面部常见症状与疾病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头面部疾病护理措施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头面部检查概述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观察头面部有无畸形、肿胀、压痛等异常表现。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评估头面部外观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42" r="19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发现潜在疾病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评估生命体征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通过检查头面部，可以发现一些潜在的疾病，如鼻窦炎、中耳炎、口腔溃疡等。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通过观察头部和面部的颜色、温度、湿度等，可以初步判断患者的生命体征是否正常。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检查时应保持环境安静，避免干扰患者的注意力。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保持环境安静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在检查过程中，应避免触碰患者的伤口或疼痛部位。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避免触碰伤口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检查时应让患者采取舒适的姿势，以便更好地观察头面部的状况。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注意患者姿势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准备检查工具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根据需要准备适当的检查工具，如听诊器、手电筒、棉签等。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在检查前，应了解患者的病史，包括头面部疾病史、手术史等。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在检查前，应清洁双手，避免交叉感染。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708" r="21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958" r="17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头面部检查方法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通过观察头部和面部外观，判断是否存在异常。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观察头部形状、大小、有无畸形或异常隆起，面部皮肤颜色、质地、有无皮疹、淤斑、溃疡等。同时注意观察眼睛、鼻子、嘴巴等器官的形态和功能。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06" r="323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通过触摸头部和面部，感受温度、湿度、疼痛等反应，判断是否存在异常。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轻轻触摸头部和面部，感受温度是否正常，有无肿胀或疼痛。同时检查淋巴结是否肿大，牙齿和耳道是否有异常。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触诊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132" b="201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通过听头部和面部的声音，判断是否存在异常。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听诊头部和面部的血管搏动声、呼吸声等，判断是否存在杂音或异常声音。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通过嗅头部和面部的气味，判断是否存在异常。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注意嗅闻头部和面部的气味，是否有异常的臭味或异味，如狐臭、口臭等。同时注意口腔是否有感染或炎症。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嗅诊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https://d.book118.com/567015066153006034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2024-09-08T21:56:48.046</cp:lastPrinted>
  <dcterms:created xsi:type="dcterms:W3CDTF">2024-09-08T13:56:48Z</dcterms:created>
  <dcterms:modified xsi:type="dcterms:W3CDTF">2024-09-08T13:56:49Z</dcterms:modified>
</cp:coreProperties>
</file>